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omments/modernComment_10B_255B0C09.xml" ContentType="application/vnd.ms-powerpoint.comments+xml"/>
  <Override PartName="/ppt/comments/modernComment_10C_55330DE6.xml" ContentType="application/vnd.ms-powerpoint.comment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ngesInfos/changesInfo1.xml" ContentType="application/vnd.ms-powerpoint.changes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19"/>
  </p:notesMasterIdLst>
  <p:sldIdLst>
    <p:sldId id="256" r:id="rId5"/>
    <p:sldId id="272" r:id="rId6"/>
    <p:sldId id="273" r:id="rId7"/>
    <p:sldId id="257" r:id="rId8"/>
    <p:sldId id="262" r:id="rId9"/>
    <p:sldId id="265" r:id="rId10"/>
    <p:sldId id="266" r:id="rId11"/>
    <p:sldId id="259" r:id="rId12"/>
    <p:sldId id="267" r:id="rId13"/>
    <p:sldId id="268" r:id="rId14"/>
    <p:sldId id="270" r:id="rId15"/>
    <p:sldId id="269" r:id="rId16"/>
    <p:sldId id="271" r:id="rId17"/>
    <p:sldId id="261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83F0E501-CDBD-B9B7-DD5E-279DCA4E6479}" name="Sheena Peckham" initials="SP" userId="S::sheena.peckham@internetmatters.org::6b5af47a-4b73-494d-9608-33ad3574fffc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min" initials="a" lastIdx="3" clrIdx="0">
    <p:extLst>
      <p:ext uri="{19B8F6BF-5375-455C-9EA6-DF929625EA0E}">
        <p15:presenceInfo xmlns:p15="http://schemas.microsoft.com/office/powerpoint/2012/main" userId="admin" providerId="None"/>
      </p:ext>
    </p:extLst>
  </p:cmAuthor>
  <p:cmAuthor id="2" name="Sheena Peckham" initials="SP" lastIdx="3" clrIdx="1">
    <p:extLst>
      <p:ext uri="{19B8F6BF-5375-455C-9EA6-DF929625EA0E}">
        <p15:presenceInfo xmlns:p15="http://schemas.microsoft.com/office/powerpoint/2012/main" userId="S::sheena.peckham@internetmatters.org::6b5af47a-4b73-494d-9608-33ad3574fffc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FF"/>
    <a:srgbClr val="FFB546"/>
    <a:srgbClr val="464646"/>
    <a:srgbClr val="0077C8"/>
    <a:srgbClr val="1428A0"/>
    <a:srgbClr val="70599B"/>
    <a:srgbClr val="FF433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489" autoAdjust="0"/>
    <p:restoredTop sz="94830"/>
  </p:normalViewPr>
  <p:slideViewPr>
    <p:cSldViewPr snapToGrid="0">
      <p:cViewPr varScale="1">
        <p:scale>
          <a:sx n="100" d="100"/>
          <a:sy n="100" d="100"/>
        </p:scale>
        <p:origin x="102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microsoft.com/office/2018/10/relationships/authors" Target="authors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commentAuthors" Target="comment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heena Peckham" userId="6b5af47a-4b73-494d-9608-33ad3574fffc" providerId="ADAL" clId="{515E337C-5DA0-4AD9-96EF-DB2A0BE05415}"/>
    <pc:docChg chg="custSel modSld">
      <pc:chgData name="Sheena Peckham" userId="6b5af47a-4b73-494d-9608-33ad3574fffc" providerId="ADAL" clId="{515E337C-5DA0-4AD9-96EF-DB2A0BE05415}" dt="2025-10-31T11:27:05.490" v="38"/>
      <pc:docMkLst>
        <pc:docMk/>
      </pc:docMkLst>
      <pc:sldChg chg="modSp mod addCm">
        <pc:chgData name="Sheena Peckham" userId="6b5af47a-4b73-494d-9608-33ad3574fffc" providerId="ADAL" clId="{515E337C-5DA0-4AD9-96EF-DB2A0BE05415}" dt="2025-10-31T11:25:58.477" v="22"/>
        <pc:sldMkLst>
          <pc:docMk/>
          <pc:sldMk cId="626723849" sldId="267"/>
        </pc:sldMkLst>
        <pc:spChg chg="mod">
          <ac:chgData name="Sheena Peckham" userId="6b5af47a-4b73-494d-9608-33ad3574fffc" providerId="ADAL" clId="{515E337C-5DA0-4AD9-96EF-DB2A0BE05415}" dt="2025-10-31T11:24:45.899" v="20" actId="20577"/>
          <ac:spMkLst>
            <pc:docMk/>
            <pc:sldMk cId="626723849" sldId="267"/>
            <ac:spMk id="6" creationId="{A0A06A21-9F70-6B4F-B08A-337403901DD4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Sheena Peckham" userId="6b5af47a-4b73-494d-9608-33ad3574fffc" providerId="ADAL" clId="{515E337C-5DA0-4AD9-96EF-DB2A0BE05415}" dt="2025-10-31T11:25:22.993" v="21"/>
              <pc2:cmMkLst xmlns:pc2="http://schemas.microsoft.com/office/powerpoint/2019/9/main/command">
                <pc:docMk/>
                <pc:sldMk cId="626723849" sldId="267"/>
                <pc2:cmMk id="{93FDD803-7E9B-4F29-8F48-D12ED49BF8CB}"/>
              </pc2:cmMkLst>
            </pc226:cmChg>
            <pc226:cmChg xmlns:pc226="http://schemas.microsoft.com/office/powerpoint/2022/06/main/command" chg="add">
              <pc226:chgData name="Sheena Peckham" userId="6b5af47a-4b73-494d-9608-33ad3574fffc" providerId="ADAL" clId="{515E337C-5DA0-4AD9-96EF-DB2A0BE05415}" dt="2025-10-31T11:25:58.477" v="22"/>
              <pc2:cmMkLst xmlns:pc2="http://schemas.microsoft.com/office/powerpoint/2019/9/main/command">
                <pc:docMk/>
                <pc:sldMk cId="626723849" sldId="267"/>
                <pc2:cmMk id="{BB4597C2-00F4-4701-8853-23F2F4745F7D}"/>
              </pc2:cmMkLst>
            </pc226:cmChg>
          </p:ext>
        </pc:extLst>
      </pc:sldChg>
      <pc:sldChg chg="modSp mod addCm">
        <pc:chgData name="Sheena Peckham" userId="6b5af47a-4b73-494d-9608-33ad3574fffc" providerId="ADAL" clId="{515E337C-5DA0-4AD9-96EF-DB2A0BE05415}" dt="2025-10-31T11:27:05.490" v="38"/>
        <pc:sldMkLst>
          <pc:docMk/>
          <pc:sldMk cId="1429409254" sldId="268"/>
        </pc:sldMkLst>
        <pc:spChg chg="mod">
          <ac:chgData name="Sheena Peckham" userId="6b5af47a-4b73-494d-9608-33ad3574fffc" providerId="ADAL" clId="{515E337C-5DA0-4AD9-96EF-DB2A0BE05415}" dt="2025-10-31T11:26:45.659" v="37" actId="20577"/>
          <ac:spMkLst>
            <pc:docMk/>
            <pc:sldMk cId="1429409254" sldId="268"/>
            <ac:spMk id="3" creationId="{411E0A43-3115-C625-0C7D-03E26CDA6615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Sheena Peckham" userId="6b5af47a-4b73-494d-9608-33ad3574fffc" providerId="ADAL" clId="{515E337C-5DA0-4AD9-96EF-DB2A0BE05415}" dt="2025-10-31T11:27:05.490" v="38"/>
              <pc2:cmMkLst xmlns:pc2="http://schemas.microsoft.com/office/powerpoint/2019/9/main/command">
                <pc:docMk/>
                <pc:sldMk cId="1429409254" sldId="268"/>
                <pc2:cmMk id="{EB708A82-874E-4082-ACA0-6350791F39CD}"/>
              </pc2:cmMkLst>
            </pc226:cmChg>
          </p:ext>
        </pc:extLst>
      </pc:sldChg>
      <pc:sldChg chg="delCm">
        <pc:chgData name="Sheena Peckham" userId="6b5af47a-4b73-494d-9608-33ad3574fffc" providerId="ADAL" clId="{515E337C-5DA0-4AD9-96EF-DB2A0BE05415}" dt="2025-10-31T11:22:10.576" v="0" actId="1592"/>
        <pc:sldMkLst>
          <pc:docMk/>
          <pc:sldMk cId="1626568446" sldId="272"/>
        </pc:sldMkLst>
      </pc:sldChg>
    </pc:docChg>
  </pc:docChgLst>
  <pc:docChgLst>
    <pc:chgData name="Sheena Peckham" userId="6b5af47a-4b73-494d-9608-33ad3574fffc" providerId="ADAL" clId="{D26534ED-B3B1-4B81-BDE7-A0A2A22DD7C5}"/>
    <pc:docChg chg="undo custSel addSld delSld modSld modMainMaster">
      <pc:chgData name="Sheena Peckham" userId="6b5af47a-4b73-494d-9608-33ad3574fffc" providerId="ADAL" clId="{D26534ED-B3B1-4B81-BDE7-A0A2A22DD7C5}" dt="2024-09-06T12:57:33.909" v="1006" actId="1076"/>
      <pc:docMkLst>
        <pc:docMk/>
      </pc:docMkLst>
      <pc:sldChg chg="delSp modSp mod setBg chgLayout">
        <pc:chgData name="Sheena Peckham" userId="6b5af47a-4b73-494d-9608-33ad3574fffc" providerId="ADAL" clId="{D26534ED-B3B1-4B81-BDE7-A0A2A22DD7C5}" dt="2024-09-06T12:27:31.350" v="181" actId="478"/>
        <pc:sldMkLst>
          <pc:docMk/>
          <pc:sldMk cId="40398949" sldId="256"/>
        </pc:sldMkLst>
        <pc:spChg chg="mod ord">
          <ac:chgData name="Sheena Peckham" userId="6b5af47a-4b73-494d-9608-33ad3574fffc" providerId="ADAL" clId="{D26534ED-B3B1-4B81-BDE7-A0A2A22DD7C5}" dt="2024-09-06T12:26:07.956" v="89" actId="14100"/>
          <ac:spMkLst>
            <pc:docMk/>
            <pc:sldMk cId="40398949" sldId="256"/>
            <ac:spMk id="2" creationId="{3108C6E6-4944-C2FC-02E3-FA5C6D268037}"/>
          </ac:spMkLst>
        </pc:spChg>
        <pc:spChg chg="mod">
          <ac:chgData name="Sheena Peckham" userId="6b5af47a-4b73-494d-9608-33ad3574fffc" providerId="ADAL" clId="{D26534ED-B3B1-4B81-BDE7-A0A2A22DD7C5}" dt="2024-09-06T12:27:11.648" v="175" actId="14100"/>
          <ac:spMkLst>
            <pc:docMk/>
            <pc:sldMk cId="40398949" sldId="256"/>
            <ac:spMk id="14" creationId="{EBA09193-2879-454F-8CE0-94E4D104F7BF}"/>
          </ac:spMkLst>
        </pc:spChg>
        <pc:spChg chg="mod">
          <ac:chgData name="Sheena Peckham" userId="6b5af47a-4b73-494d-9608-33ad3574fffc" providerId="ADAL" clId="{D26534ED-B3B1-4B81-BDE7-A0A2A22DD7C5}" dt="2024-09-06T12:27:28.352" v="180" actId="14100"/>
          <ac:spMkLst>
            <pc:docMk/>
            <pc:sldMk cId="40398949" sldId="256"/>
            <ac:spMk id="15" creationId="{F74DC5DE-2EB4-2F4F-9281-6B328EF3448D}"/>
          </ac:spMkLst>
        </pc:spChg>
        <pc:spChg chg="del mod">
          <ac:chgData name="Sheena Peckham" userId="6b5af47a-4b73-494d-9608-33ad3574fffc" providerId="ADAL" clId="{D26534ED-B3B1-4B81-BDE7-A0A2A22DD7C5}" dt="2024-09-06T12:27:31.350" v="181" actId="478"/>
          <ac:spMkLst>
            <pc:docMk/>
            <pc:sldMk cId="40398949" sldId="256"/>
            <ac:spMk id="16" creationId="{71166A13-CFB9-7347-800C-9D76FA6F4259}"/>
          </ac:spMkLst>
        </pc:spChg>
        <pc:spChg chg="mod">
          <ac:chgData name="Sheena Peckham" userId="6b5af47a-4b73-494d-9608-33ad3574fffc" providerId="ADAL" clId="{D26534ED-B3B1-4B81-BDE7-A0A2A22DD7C5}" dt="2024-09-06T12:27:04.260" v="173" actId="1076"/>
          <ac:spMkLst>
            <pc:docMk/>
            <pc:sldMk cId="40398949" sldId="256"/>
            <ac:spMk id="17" creationId="{EC853AD9-0C0A-104D-8E07-EB50998978D7}"/>
          </ac:spMkLst>
        </pc:spChg>
      </pc:sldChg>
      <pc:sldChg chg="addSp modSp mod">
        <pc:chgData name="Sheena Peckham" userId="6b5af47a-4b73-494d-9608-33ad3574fffc" providerId="ADAL" clId="{D26534ED-B3B1-4B81-BDE7-A0A2A22DD7C5}" dt="2024-09-06T12:40:14.521" v="683" actId="14100"/>
        <pc:sldMkLst>
          <pc:docMk/>
          <pc:sldMk cId="371655458" sldId="257"/>
        </pc:sldMkLst>
        <pc:spChg chg="mod">
          <ac:chgData name="Sheena Peckham" userId="6b5af47a-4b73-494d-9608-33ad3574fffc" providerId="ADAL" clId="{D26534ED-B3B1-4B81-BDE7-A0A2A22DD7C5}" dt="2024-09-06T12:39:26.002" v="679" actId="14100"/>
          <ac:spMkLst>
            <pc:docMk/>
            <pc:sldMk cId="371655458" sldId="257"/>
            <ac:spMk id="3" creationId="{FEE92AB5-703E-2DE4-FCD8-E71F193167B9}"/>
          </ac:spMkLst>
        </pc:spChg>
        <pc:spChg chg="mod">
          <ac:chgData name="Sheena Peckham" userId="6b5af47a-4b73-494d-9608-33ad3574fffc" providerId="ADAL" clId="{D26534ED-B3B1-4B81-BDE7-A0A2A22DD7C5}" dt="2024-09-06T12:37:21.646" v="455" actId="20577"/>
          <ac:spMkLst>
            <pc:docMk/>
            <pc:sldMk cId="371655458" sldId="257"/>
            <ac:spMk id="5" creationId="{97668FFC-98CD-FC98-2747-8A385551394F}"/>
          </ac:spMkLst>
        </pc:spChg>
        <pc:spChg chg="mod">
          <ac:chgData name="Sheena Peckham" userId="6b5af47a-4b73-494d-9608-33ad3574fffc" providerId="ADAL" clId="{D26534ED-B3B1-4B81-BDE7-A0A2A22DD7C5}" dt="2024-09-06T12:40:14.521" v="683" actId="14100"/>
          <ac:spMkLst>
            <pc:docMk/>
            <pc:sldMk cId="371655458" sldId="257"/>
            <ac:spMk id="6" creationId="{D2ECE3A1-73C1-3E40-BB92-3B26B8F3D061}"/>
          </ac:spMkLst>
        </pc:spChg>
        <pc:spChg chg="mod">
          <ac:chgData name="Sheena Peckham" userId="6b5af47a-4b73-494d-9608-33ad3574fffc" providerId="ADAL" clId="{D26534ED-B3B1-4B81-BDE7-A0A2A22DD7C5}" dt="2024-09-06T12:40:09.096" v="682" actId="1076"/>
          <ac:spMkLst>
            <pc:docMk/>
            <pc:sldMk cId="371655458" sldId="257"/>
            <ac:spMk id="7" creationId="{0FD5B365-DA86-D045-BE19-89DDA03871B8}"/>
          </ac:spMkLst>
        </pc:spChg>
        <pc:cxnChg chg="add mod">
          <ac:chgData name="Sheena Peckham" userId="6b5af47a-4b73-494d-9608-33ad3574fffc" providerId="ADAL" clId="{D26534ED-B3B1-4B81-BDE7-A0A2A22DD7C5}" dt="2024-09-06T12:38:51.320" v="594" actId="1582"/>
          <ac:cxnSpMkLst>
            <pc:docMk/>
            <pc:sldMk cId="371655458" sldId="257"/>
            <ac:cxnSpMk id="8" creationId="{ADFA9A0B-18B7-C59B-8FF3-8AFB751804A3}"/>
          </ac:cxnSpMkLst>
        </pc:cxnChg>
      </pc:sldChg>
      <pc:sldChg chg="modSp mod">
        <pc:chgData name="Sheena Peckham" userId="6b5af47a-4b73-494d-9608-33ad3574fffc" providerId="ADAL" clId="{D26534ED-B3B1-4B81-BDE7-A0A2A22DD7C5}" dt="2024-09-06T12:50:43.488" v="868" actId="14100"/>
        <pc:sldMkLst>
          <pc:docMk/>
          <pc:sldMk cId="502292388" sldId="259"/>
        </pc:sldMkLst>
        <pc:spChg chg="mod">
          <ac:chgData name="Sheena Peckham" userId="6b5af47a-4b73-494d-9608-33ad3574fffc" providerId="ADAL" clId="{D26534ED-B3B1-4B81-BDE7-A0A2A22DD7C5}" dt="2024-09-06T12:50:08.588" v="828" actId="20577"/>
          <ac:spMkLst>
            <pc:docMk/>
            <pc:sldMk cId="502292388" sldId="259"/>
            <ac:spMk id="2" creationId="{964BD7F3-3EAE-4924-5C4A-2FBADF3EE388}"/>
          </ac:spMkLst>
        </pc:spChg>
        <pc:spChg chg="mod">
          <ac:chgData name="Sheena Peckham" userId="6b5af47a-4b73-494d-9608-33ad3574fffc" providerId="ADAL" clId="{D26534ED-B3B1-4B81-BDE7-A0A2A22DD7C5}" dt="2024-09-06T12:50:43.488" v="868" actId="14100"/>
          <ac:spMkLst>
            <pc:docMk/>
            <pc:sldMk cId="502292388" sldId="259"/>
            <ac:spMk id="10" creationId="{B3930307-D208-2503-E84A-1B7DC4230E1E}"/>
          </ac:spMkLst>
        </pc:spChg>
      </pc:sldChg>
      <pc:sldChg chg="addSp delSp modSp mod">
        <pc:chgData name="Sheena Peckham" userId="6b5af47a-4b73-494d-9608-33ad3574fffc" providerId="ADAL" clId="{D26534ED-B3B1-4B81-BDE7-A0A2A22DD7C5}" dt="2024-09-06T12:57:33.909" v="1006" actId="1076"/>
        <pc:sldMkLst>
          <pc:docMk/>
          <pc:sldMk cId="2037838359" sldId="261"/>
        </pc:sldMkLst>
        <pc:spChg chg="mod">
          <ac:chgData name="Sheena Peckham" userId="6b5af47a-4b73-494d-9608-33ad3574fffc" providerId="ADAL" clId="{D26534ED-B3B1-4B81-BDE7-A0A2A22DD7C5}" dt="2024-09-06T12:55:21.723" v="986" actId="20577"/>
          <ac:spMkLst>
            <pc:docMk/>
            <pc:sldMk cId="2037838359" sldId="261"/>
            <ac:spMk id="3" creationId="{A3431CA2-22B7-6EF0-17DD-B6DB2D9BE57A}"/>
          </ac:spMkLst>
        </pc:spChg>
        <pc:picChg chg="add del mod">
          <ac:chgData name="Sheena Peckham" userId="6b5af47a-4b73-494d-9608-33ad3574fffc" providerId="ADAL" clId="{D26534ED-B3B1-4B81-BDE7-A0A2A22DD7C5}" dt="2024-09-06T12:56:59.708" v="992" actId="478"/>
          <ac:picMkLst>
            <pc:docMk/>
            <pc:sldMk cId="2037838359" sldId="261"/>
            <ac:picMk id="4" creationId="{18D51B01-D031-838B-7338-DBA8B0694335}"/>
          </ac:picMkLst>
        </pc:picChg>
        <pc:picChg chg="add mod ord">
          <ac:chgData name="Sheena Peckham" userId="6b5af47a-4b73-494d-9608-33ad3574fffc" providerId="ADAL" clId="{D26534ED-B3B1-4B81-BDE7-A0A2A22DD7C5}" dt="2024-09-06T12:57:33.909" v="1006" actId="1076"/>
          <ac:picMkLst>
            <pc:docMk/>
            <pc:sldMk cId="2037838359" sldId="261"/>
            <ac:picMk id="6" creationId="{3BA1DC61-C6A1-7D4D-BC1F-E8FBB7DA8154}"/>
          </ac:picMkLst>
        </pc:picChg>
        <pc:picChg chg="del">
          <ac:chgData name="Sheena Peckham" userId="6b5af47a-4b73-494d-9608-33ad3574fffc" providerId="ADAL" clId="{D26534ED-B3B1-4B81-BDE7-A0A2A22DD7C5}" dt="2024-09-06T12:54:58.326" v="930" actId="478"/>
          <ac:picMkLst>
            <pc:docMk/>
            <pc:sldMk cId="2037838359" sldId="261"/>
            <ac:picMk id="8" creationId="{EE3B14CC-7301-1E49-96D3-5D00B5EB6BBF}"/>
          </ac:picMkLst>
        </pc:picChg>
        <pc:picChg chg="add mod">
          <ac:chgData name="Sheena Peckham" userId="6b5af47a-4b73-494d-9608-33ad3574fffc" providerId="ADAL" clId="{D26534ED-B3B1-4B81-BDE7-A0A2A22DD7C5}" dt="2024-09-06T12:57:31.706" v="1005" actId="1076"/>
          <ac:picMkLst>
            <pc:docMk/>
            <pc:sldMk cId="2037838359" sldId="261"/>
            <ac:picMk id="10" creationId="{8A23D532-1350-697F-4BB9-B3B4A9A4C407}"/>
          </ac:picMkLst>
        </pc:picChg>
      </pc:sldChg>
      <pc:sldChg chg="modSp mod">
        <pc:chgData name="Sheena Peckham" userId="6b5af47a-4b73-494d-9608-33ad3574fffc" providerId="ADAL" clId="{D26534ED-B3B1-4B81-BDE7-A0A2A22DD7C5}" dt="2024-09-06T12:40:55.864" v="749" actId="20577"/>
        <pc:sldMkLst>
          <pc:docMk/>
          <pc:sldMk cId="3382063409" sldId="262"/>
        </pc:sldMkLst>
        <pc:spChg chg="mod">
          <ac:chgData name="Sheena Peckham" userId="6b5af47a-4b73-494d-9608-33ad3574fffc" providerId="ADAL" clId="{D26534ED-B3B1-4B81-BDE7-A0A2A22DD7C5}" dt="2024-09-06T12:40:55.864" v="749" actId="20577"/>
          <ac:spMkLst>
            <pc:docMk/>
            <pc:sldMk cId="3382063409" sldId="262"/>
            <ac:spMk id="3" creationId="{FEE92AB5-703E-2DE4-FCD8-E71F193167B9}"/>
          </ac:spMkLst>
        </pc:spChg>
        <pc:spChg chg="mod">
          <ac:chgData name="Sheena Peckham" userId="6b5af47a-4b73-494d-9608-33ad3574fffc" providerId="ADAL" clId="{D26534ED-B3B1-4B81-BDE7-A0A2A22DD7C5}" dt="2024-09-06T12:40:44.275" v="726" actId="20577"/>
          <ac:spMkLst>
            <pc:docMk/>
            <pc:sldMk cId="3382063409" sldId="262"/>
            <ac:spMk id="5" creationId="{B6B9BBA8-E1E1-BAF0-AF9F-6D2EDC27AE9C}"/>
          </ac:spMkLst>
        </pc:spChg>
      </pc:sldChg>
      <pc:sldChg chg="del">
        <pc:chgData name="Sheena Peckham" userId="6b5af47a-4b73-494d-9608-33ad3574fffc" providerId="ADAL" clId="{D26534ED-B3B1-4B81-BDE7-A0A2A22DD7C5}" dt="2024-09-06T12:40:59.796" v="750" actId="47"/>
        <pc:sldMkLst>
          <pc:docMk/>
          <pc:sldMk cId="1695605321" sldId="263"/>
        </pc:sldMkLst>
      </pc:sldChg>
      <pc:sldChg chg="del">
        <pc:chgData name="Sheena Peckham" userId="6b5af47a-4b73-494d-9608-33ad3574fffc" providerId="ADAL" clId="{D26534ED-B3B1-4B81-BDE7-A0A2A22DD7C5}" dt="2024-09-06T12:41:01.041" v="751" actId="47"/>
        <pc:sldMkLst>
          <pc:docMk/>
          <pc:sldMk cId="459508945" sldId="264"/>
        </pc:sldMkLst>
      </pc:sldChg>
      <pc:sldChg chg="addSp delSp modSp mod">
        <pc:chgData name="Sheena Peckham" userId="6b5af47a-4b73-494d-9608-33ad3574fffc" providerId="ADAL" clId="{D26534ED-B3B1-4B81-BDE7-A0A2A22DD7C5}" dt="2024-09-06T12:46:51.954" v="777" actId="1076"/>
        <pc:sldMkLst>
          <pc:docMk/>
          <pc:sldMk cId="516330761" sldId="265"/>
        </pc:sldMkLst>
        <pc:spChg chg="mod">
          <ac:chgData name="Sheena Peckham" userId="6b5af47a-4b73-494d-9608-33ad3574fffc" providerId="ADAL" clId="{D26534ED-B3B1-4B81-BDE7-A0A2A22DD7C5}" dt="2024-09-06T12:41:34.767" v="764" actId="14100"/>
          <ac:spMkLst>
            <pc:docMk/>
            <pc:sldMk cId="516330761" sldId="265"/>
            <ac:spMk id="3" creationId="{06883CEF-2641-C2AC-DB57-5E23460E4949}"/>
          </ac:spMkLst>
        </pc:spChg>
        <pc:picChg chg="add del mod">
          <ac:chgData name="Sheena Peckham" userId="6b5af47a-4b73-494d-9608-33ad3574fffc" providerId="ADAL" clId="{D26534ED-B3B1-4B81-BDE7-A0A2A22DD7C5}" dt="2024-09-06T12:44:37.467" v="770" actId="478"/>
          <ac:picMkLst>
            <pc:docMk/>
            <pc:sldMk cId="516330761" sldId="265"/>
            <ac:picMk id="6" creationId="{4C44E26B-4E81-66B9-CBB9-F13D1F9A8271}"/>
          </ac:picMkLst>
        </pc:picChg>
        <pc:picChg chg="add mod">
          <ac:chgData name="Sheena Peckham" userId="6b5af47a-4b73-494d-9608-33ad3574fffc" providerId="ADAL" clId="{D26534ED-B3B1-4B81-BDE7-A0A2A22DD7C5}" dt="2024-09-06T12:46:51.954" v="777" actId="1076"/>
          <ac:picMkLst>
            <pc:docMk/>
            <pc:sldMk cId="516330761" sldId="265"/>
            <ac:picMk id="9" creationId="{61C672A0-F149-0400-A984-0395BCE4CBEB}"/>
          </ac:picMkLst>
        </pc:picChg>
        <pc:picChg chg="del">
          <ac:chgData name="Sheena Peckham" userId="6b5af47a-4b73-494d-9608-33ad3574fffc" providerId="ADAL" clId="{D26534ED-B3B1-4B81-BDE7-A0A2A22DD7C5}" dt="2024-09-06T12:41:39.074" v="765" actId="478"/>
          <ac:picMkLst>
            <pc:docMk/>
            <pc:sldMk cId="516330761" sldId="265"/>
            <ac:picMk id="13" creationId="{58095AED-49FD-0248-BE84-9741FA5F31AE}"/>
          </ac:picMkLst>
        </pc:picChg>
      </pc:sldChg>
      <pc:sldChg chg="addSp delSp modSp mod">
        <pc:chgData name="Sheena Peckham" userId="6b5af47a-4b73-494d-9608-33ad3574fffc" providerId="ADAL" clId="{D26534ED-B3B1-4B81-BDE7-A0A2A22DD7C5}" dt="2024-09-06T12:49:38.825" v="809" actId="1076"/>
        <pc:sldMkLst>
          <pc:docMk/>
          <pc:sldMk cId="4086279199" sldId="266"/>
        </pc:sldMkLst>
        <pc:spChg chg="mod">
          <ac:chgData name="Sheena Peckham" userId="6b5af47a-4b73-494d-9608-33ad3574fffc" providerId="ADAL" clId="{D26534ED-B3B1-4B81-BDE7-A0A2A22DD7C5}" dt="2024-09-06T12:47:43.457" v="781" actId="14100"/>
          <ac:spMkLst>
            <pc:docMk/>
            <pc:sldMk cId="4086279199" sldId="266"/>
            <ac:spMk id="3" creationId="{06883CEF-2641-C2AC-DB57-5E23460E4949}"/>
          </ac:spMkLst>
        </pc:spChg>
        <pc:picChg chg="add mod ord">
          <ac:chgData name="Sheena Peckham" userId="6b5af47a-4b73-494d-9608-33ad3574fffc" providerId="ADAL" clId="{D26534ED-B3B1-4B81-BDE7-A0A2A22DD7C5}" dt="2024-09-06T12:49:38.825" v="809" actId="1076"/>
          <ac:picMkLst>
            <pc:docMk/>
            <pc:sldMk cId="4086279199" sldId="266"/>
            <ac:picMk id="5" creationId="{8AE20D19-E8E9-82F1-CE87-4D9B4482EA7E}"/>
          </ac:picMkLst>
        </pc:picChg>
        <pc:picChg chg="del">
          <ac:chgData name="Sheena Peckham" userId="6b5af47a-4b73-494d-9608-33ad3574fffc" providerId="ADAL" clId="{D26534ED-B3B1-4B81-BDE7-A0A2A22DD7C5}" dt="2024-09-06T12:47:46.772" v="783" actId="478"/>
          <ac:picMkLst>
            <pc:docMk/>
            <pc:sldMk cId="4086279199" sldId="266"/>
            <ac:picMk id="6" creationId="{B2E708CB-570D-2D41-A028-43ECBD23DDB1}"/>
          </ac:picMkLst>
        </pc:picChg>
        <pc:picChg chg="add mod ord">
          <ac:chgData name="Sheena Peckham" userId="6b5af47a-4b73-494d-9608-33ad3574fffc" providerId="ADAL" clId="{D26534ED-B3B1-4B81-BDE7-A0A2A22DD7C5}" dt="2024-09-06T12:49:18.695" v="804" actId="1076"/>
          <ac:picMkLst>
            <pc:docMk/>
            <pc:sldMk cId="4086279199" sldId="266"/>
            <ac:picMk id="8" creationId="{5D15A769-753D-A91E-0F9C-2E0C9C0FADF0}"/>
          </ac:picMkLst>
        </pc:picChg>
        <pc:picChg chg="del">
          <ac:chgData name="Sheena Peckham" userId="6b5af47a-4b73-494d-9608-33ad3574fffc" providerId="ADAL" clId="{D26534ED-B3B1-4B81-BDE7-A0A2A22DD7C5}" dt="2024-09-06T12:47:45.260" v="782" actId="478"/>
          <ac:picMkLst>
            <pc:docMk/>
            <pc:sldMk cId="4086279199" sldId="266"/>
            <ac:picMk id="10" creationId="{C8DEB705-74F6-154F-BDFA-F5C61296190F}"/>
          </ac:picMkLst>
        </pc:picChg>
        <pc:picChg chg="add mod">
          <ac:chgData name="Sheena Peckham" userId="6b5af47a-4b73-494d-9608-33ad3574fffc" providerId="ADAL" clId="{D26534ED-B3B1-4B81-BDE7-A0A2A22DD7C5}" dt="2024-09-06T12:49:26.105" v="807" actId="1076"/>
          <ac:picMkLst>
            <pc:docMk/>
            <pc:sldMk cId="4086279199" sldId="266"/>
            <ac:picMk id="13" creationId="{D5972151-1F87-FFE5-3376-40CA201BAE11}"/>
          </ac:picMkLst>
        </pc:picChg>
      </pc:sldChg>
      <pc:sldChg chg="modSp mod">
        <pc:chgData name="Sheena Peckham" userId="6b5af47a-4b73-494d-9608-33ad3574fffc" providerId="ADAL" clId="{D26534ED-B3B1-4B81-BDE7-A0A2A22DD7C5}" dt="2024-09-06T12:51:01.745" v="887" actId="20577"/>
        <pc:sldMkLst>
          <pc:docMk/>
          <pc:sldMk cId="626723849" sldId="267"/>
        </pc:sldMkLst>
        <pc:spChg chg="mod">
          <ac:chgData name="Sheena Peckham" userId="6b5af47a-4b73-494d-9608-33ad3574fffc" providerId="ADAL" clId="{D26534ED-B3B1-4B81-BDE7-A0A2A22DD7C5}" dt="2024-09-06T12:51:01.745" v="887" actId="20577"/>
          <ac:spMkLst>
            <pc:docMk/>
            <pc:sldMk cId="626723849" sldId="267"/>
            <ac:spMk id="7" creationId="{BB6C6BD2-3A2F-A536-FB99-C9FF28CF76C5}"/>
          </ac:spMkLst>
        </pc:spChg>
      </pc:sldChg>
      <pc:sldChg chg="delSp modSp mod">
        <pc:chgData name="Sheena Peckham" userId="6b5af47a-4b73-494d-9608-33ad3574fffc" providerId="ADAL" clId="{D26534ED-B3B1-4B81-BDE7-A0A2A22DD7C5}" dt="2024-09-06T12:53:54.143" v="911" actId="14100"/>
        <pc:sldMkLst>
          <pc:docMk/>
          <pc:sldMk cId="1429409254" sldId="268"/>
        </pc:sldMkLst>
        <pc:spChg chg="mod">
          <ac:chgData name="Sheena Peckham" userId="6b5af47a-4b73-494d-9608-33ad3574fffc" providerId="ADAL" clId="{D26534ED-B3B1-4B81-BDE7-A0A2A22DD7C5}" dt="2024-09-06T12:53:54.143" v="911" actId="14100"/>
          <ac:spMkLst>
            <pc:docMk/>
            <pc:sldMk cId="1429409254" sldId="268"/>
            <ac:spMk id="3" creationId="{411E0A43-3115-C625-0C7D-03E26CDA6615}"/>
          </ac:spMkLst>
        </pc:spChg>
        <pc:spChg chg="del">
          <ac:chgData name="Sheena Peckham" userId="6b5af47a-4b73-494d-9608-33ad3574fffc" providerId="ADAL" clId="{D26534ED-B3B1-4B81-BDE7-A0A2A22DD7C5}" dt="2024-09-06T12:53:49.367" v="910" actId="478"/>
          <ac:spMkLst>
            <pc:docMk/>
            <pc:sldMk cId="1429409254" sldId="268"/>
            <ac:spMk id="5" creationId="{0AB78A72-E861-4C4B-82DA-0619FD639FB1}"/>
          </ac:spMkLst>
        </pc:spChg>
        <pc:spChg chg="mod">
          <ac:chgData name="Sheena Peckham" userId="6b5af47a-4b73-494d-9608-33ad3574fffc" providerId="ADAL" clId="{D26534ED-B3B1-4B81-BDE7-A0A2A22DD7C5}" dt="2024-09-06T12:51:18.317" v="908" actId="20577"/>
          <ac:spMkLst>
            <pc:docMk/>
            <pc:sldMk cId="1429409254" sldId="268"/>
            <ac:spMk id="7" creationId="{CE84F2FC-49FF-F1E9-7A7D-F6CD0A654564}"/>
          </ac:spMkLst>
        </pc:spChg>
        <pc:spChg chg="del">
          <ac:chgData name="Sheena Peckham" userId="6b5af47a-4b73-494d-9608-33ad3574fffc" providerId="ADAL" clId="{D26534ED-B3B1-4B81-BDE7-A0A2A22DD7C5}" dt="2024-09-06T12:53:48.555" v="909" actId="478"/>
          <ac:spMkLst>
            <pc:docMk/>
            <pc:sldMk cId="1429409254" sldId="268"/>
            <ac:spMk id="8" creationId="{3C74732F-200E-9644-8AE2-35699D88DBA1}"/>
          </ac:spMkLst>
        </pc:spChg>
      </pc:sldChg>
      <pc:sldChg chg="addSp delSp modSp mod modAnim modCm">
        <pc:chgData name="Sheena Peckham" userId="6b5af47a-4b73-494d-9608-33ad3574fffc" providerId="ADAL" clId="{D26534ED-B3B1-4B81-BDE7-A0A2A22DD7C5}" dt="2024-09-06T12:36:49.269" v="412" actId="1038"/>
        <pc:sldMkLst>
          <pc:docMk/>
          <pc:sldMk cId="1626568446" sldId="272"/>
        </pc:sldMkLst>
        <pc:spChg chg="add mod">
          <ac:chgData name="Sheena Peckham" userId="6b5af47a-4b73-494d-9608-33ad3574fffc" providerId="ADAL" clId="{D26534ED-B3B1-4B81-BDE7-A0A2A22DD7C5}" dt="2024-09-06T12:36:33.203" v="391" actId="1038"/>
          <ac:spMkLst>
            <pc:docMk/>
            <pc:sldMk cId="1626568446" sldId="272"/>
            <ac:spMk id="2" creationId="{AC28B554-4911-EE25-885D-CAC32B6E32F8}"/>
          </ac:spMkLst>
        </pc:spChg>
        <pc:spChg chg="mod">
          <ac:chgData name="Sheena Peckham" userId="6b5af47a-4b73-494d-9608-33ad3574fffc" providerId="ADAL" clId="{D26534ED-B3B1-4B81-BDE7-A0A2A22DD7C5}" dt="2024-09-06T12:36:33.203" v="391" actId="1038"/>
          <ac:spMkLst>
            <pc:docMk/>
            <pc:sldMk cId="1626568446" sldId="272"/>
            <ac:spMk id="3" creationId="{86327751-73A1-F94E-AE18-752FB5EB89F0}"/>
          </ac:spMkLst>
        </pc:spChg>
        <pc:spChg chg="add mod">
          <ac:chgData name="Sheena Peckham" userId="6b5af47a-4b73-494d-9608-33ad3574fffc" providerId="ADAL" clId="{D26534ED-B3B1-4B81-BDE7-A0A2A22DD7C5}" dt="2024-09-06T12:36:49.269" v="412" actId="1038"/>
          <ac:spMkLst>
            <pc:docMk/>
            <pc:sldMk cId="1626568446" sldId="272"/>
            <ac:spMk id="4" creationId="{5EB1CC88-0907-65F6-62B9-70E274A4BB6C}"/>
          </ac:spMkLst>
        </pc:spChg>
        <pc:spChg chg="del">
          <ac:chgData name="Sheena Peckham" userId="6b5af47a-4b73-494d-9608-33ad3574fffc" providerId="ADAL" clId="{D26534ED-B3B1-4B81-BDE7-A0A2A22DD7C5}" dt="2024-09-06T12:29:19.793" v="209" actId="478"/>
          <ac:spMkLst>
            <pc:docMk/>
            <pc:sldMk cId="1626568446" sldId="272"/>
            <ac:spMk id="5" creationId="{BF9C788D-ECF1-4741-AA94-6F588DE5DDC3}"/>
          </ac:spMkLst>
        </pc:spChg>
        <pc:spChg chg="mod">
          <ac:chgData name="Sheena Peckham" userId="6b5af47a-4b73-494d-9608-33ad3574fffc" providerId="ADAL" clId="{D26534ED-B3B1-4B81-BDE7-A0A2A22DD7C5}" dt="2024-09-06T12:36:33.203" v="391" actId="1038"/>
          <ac:spMkLst>
            <pc:docMk/>
            <pc:sldMk cId="1626568446" sldId="272"/>
            <ac:spMk id="6" creationId="{C9D9CE10-F35C-504A-B187-08BA5F9B70CB}"/>
          </ac:spMkLst>
        </pc:spChg>
        <pc:spChg chg="add mod">
          <ac:chgData name="Sheena Peckham" userId="6b5af47a-4b73-494d-9608-33ad3574fffc" providerId="ADAL" clId="{D26534ED-B3B1-4B81-BDE7-A0A2A22DD7C5}" dt="2024-09-06T12:36:33.203" v="391" actId="1038"/>
          <ac:spMkLst>
            <pc:docMk/>
            <pc:sldMk cId="1626568446" sldId="272"/>
            <ac:spMk id="7" creationId="{90A98858-6236-5C94-FA2F-C6170FFBCAE2}"/>
          </ac:spMkLst>
        </pc:spChg>
        <pc:spChg chg="del mod">
          <ac:chgData name="Sheena Peckham" userId="6b5af47a-4b73-494d-9608-33ad3574fffc" providerId="ADAL" clId="{D26534ED-B3B1-4B81-BDE7-A0A2A22DD7C5}" dt="2024-09-06T12:32:03.280" v="312" actId="478"/>
          <ac:spMkLst>
            <pc:docMk/>
            <pc:sldMk cId="1626568446" sldId="272"/>
            <ac:spMk id="13" creationId="{E5F15B0E-45CF-0E4A-9314-C6022659147F}"/>
          </ac:spMkLst>
        </pc:spChg>
        <pc:spChg chg="del mod">
          <ac:chgData name="Sheena Peckham" userId="6b5af47a-4b73-494d-9608-33ad3574fffc" providerId="ADAL" clId="{D26534ED-B3B1-4B81-BDE7-A0A2A22DD7C5}" dt="2024-09-06T12:32:05.559" v="313" actId="478"/>
          <ac:spMkLst>
            <pc:docMk/>
            <pc:sldMk cId="1626568446" sldId="272"/>
            <ac:spMk id="14" creationId="{0C71C638-EAC1-E54B-B0EA-F47DCEA56B86}"/>
          </ac:spMkLst>
        </pc:spChg>
        <pc:cxnChg chg="del">
          <ac:chgData name="Sheena Peckham" userId="6b5af47a-4b73-494d-9608-33ad3574fffc" providerId="ADAL" clId="{D26534ED-B3B1-4B81-BDE7-A0A2A22DD7C5}" dt="2024-09-06T12:29:26.292" v="213" actId="478"/>
          <ac:cxnSpMkLst>
            <pc:docMk/>
            <pc:sldMk cId="1626568446" sldId="272"/>
            <ac:cxnSpMk id="11" creationId="{A4C79C45-95FD-C7C4-42C7-F349643734D9}"/>
          </ac:cxnSpMkLst>
        </pc:cxnChg>
        <pc:cxnChg chg="del">
          <ac:chgData name="Sheena Peckham" userId="6b5af47a-4b73-494d-9608-33ad3574fffc" providerId="ADAL" clId="{D26534ED-B3B1-4B81-BDE7-A0A2A22DD7C5}" dt="2024-09-06T12:29:23.068" v="211" actId="478"/>
          <ac:cxnSpMkLst>
            <pc:docMk/>
            <pc:sldMk cId="1626568446" sldId="272"/>
            <ac:cxnSpMk id="29" creationId="{21423297-FA82-78A4-6EB7-8E2CA6F5B420}"/>
          </ac:cxnSpMkLst>
        </pc:cxnChg>
        <pc:cxnChg chg="del">
          <ac:chgData name="Sheena Peckham" userId="6b5af47a-4b73-494d-9608-33ad3574fffc" providerId="ADAL" clId="{D26534ED-B3B1-4B81-BDE7-A0A2A22DD7C5}" dt="2024-09-06T12:29:21.433" v="210" actId="478"/>
          <ac:cxnSpMkLst>
            <pc:docMk/>
            <pc:sldMk cId="1626568446" sldId="272"/>
            <ac:cxnSpMk id="36" creationId="{1E6F0433-AC35-3AD1-0773-21C3B694946F}"/>
          </ac:cxnSpMkLst>
        </pc:cxnChg>
        <pc:cxnChg chg="del">
          <ac:chgData name="Sheena Peckham" userId="6b5af47a-4b73-494d-9608-33ad3574fffc" providerId="ADAL" clId="{D26534ED-B3B1-4B81-BDE7-A0A2A22DD7C5}" dt="2024-09-06T12:29:24.516" v="212" actId="478"/>
          <ac:cxnSpMkLst>
            <pc:docMk/>
            <pc:sldMk cId="1626568446" sldId="272"/>
            <ac:cxnSpMk id="38" creationId="{81B193B3-084E-4AA6-1342-544AAD310CEB}"/>
          </ac:cxnSpMkLst>
        </pc:cxnChg>
      </pc:sldChg>
      <pc:sldChg chg="new del">
        <pc:chgData name="Sheena Peckham" userId="6b5af47a-4b73-494d-9608-33ad3574fffc" providerId="ADAL" clId="{D26534ED-B3B1-4B81-BDE7-A0A2A22DD7C5}" dt="2024-09-06T12:28:50.491" v="182" actId="47"/>
        <pc:sldMkLst>
          <pc:docMk/>
          <pc:sldMk cId="604495964" sldId="273"/>
        </pc:sldMkLst>
      </pc:sldChg>
      <pc:sldChg chg="delSp modSp add mod delAnim modAnim">
        <pc:chgData name="Sheena Peckham" userId="6b5af47a-4b73-494d-9608-33ad3574fffc" providerId="ADAL" clId="{D26534ED-B3B1-4B81-BDE7-A0A2A22DD7C5}" dt="2024-09-06T12:39:37.208" v="680" actId="12"/>
        <pc:sldMkLst>
          <pc:docMk/>
          <pc:sldMk cId="1014752639" sldId="273"/>
        </pc:sldMkLst>
        <pc:spChg chg="mod">
          <ac:chgData name="Sheena Peckham" userId="6b5af47a-4b73-494d-9608-33ad3574fffc" providerId="ADAL" clId="{D26534ED-B3B1-4B81-BDE7-A0A2A22DD7C5}" dt="2024-09-06T12:36:22.484" v="377" actId="1038"/>
          <ac:spMkLst>
            <pc:docMk/>
            <pc:sldMk cId="1014752639" sldId="273"/>
            <ac:spMk id="2" creationId="{AC28B554-4911-EE25-885D-CAC32B6E32F8}"/>
          </ac:spMkLst>
        </pc:spChg>
        <pc:spChg chg="mod">
          <ac:chgData name="Sheena Peckham" userId="6b5af47a-4b73-494d-9608-33ad3574fffc" providerId="ADAL" clId="{D26534ED-B3B1-4B81-BDE7-A0A2A22DD7C5}" dt="2024-09-06T12:36:22.484" v="377" actId="1038"/>
          <ac:spMkLst>
            <pc:docMk/>
            <pc:sldMk cId="1014752639" sldId="273"/>
            <ac:spMk id="3" creationId="{86327751-73A1-F94E-AE18-752FB5EB89F0}"/>
          </ac:spMkLst>
        </pc:spChg>
        <pc:spChg chg="mod">
          <ac:chgData name="Sheena Peckham" userId="6b5af47a-4b73-494d-9608-33ad3574fffc" providerId="ADAL" clId="{D26534ED-B3B1-4B81-BDE7-A0A2A22DD7C5}" dt="2024-09-06T12:39:37.208" v="680" actId="12"/>
          <ac:spMkLst>
            <pc:docMk/>
            <pc:sldMk cId="1014752639" sldId="273"/>
            <ac:spMk id="4" creationId="{5EB1CC88-0907-65F6-62B9-70E274A4BB6C}"/>
          </ac:spMkLst>
        </pc:spChg>
        <pc:spChg chg="mod">
          <ac:chgData name="Sheena Peckham" userId="6b5af47a-4b73-494d-9608-33ad3574fffc" providerId="ADAL" clId="{D26534ED-B3B1-4B81-BDE7-A0A2A22DD7C5}" dt="2024-09-06T12:36:22.484" v="377" actId="1038"/>
          <ac:spMkLst>
            <pc:docMk/>
            <pc:sldMk cId="1014752639" sldId="273"/>
            <ac:spMk id="6" creationId="{C9D9CE10-F35C-504A-B187-08BA5F9B70CB}"/>
          </ac:spMkLst>
        </pc:spChg>
        <pc:spChg chg="del">
          <ac:chgData name="Sheena Peckham" userId="6b5af47a-4b73-494d-9608-33ad3574fffc" providerId="ADAL" clId="{D26534ED-B3B1-4B81-BDE7-A0A2A22DD7C5}" dt="2024-09-06T12:34:16.946" v="347" actId="478"/>
          <ac:spMkLst>
            <pc:docMk/>
            <pc:sldMk cId="1014752639" sldId="273"/>
            <ac:spMk id="7" creationId="{90A98858-6236-5C94-FA2F-C6170FFBCAE2}"/>
          </ac:spMkLst>
        </pc:spChg>
      </pc:sldChg>
      <pc:sldMasterChg chg="modSldLayout">
        <pc:chgData name="Sheena Peckham" userId="6b5af47a-4b73-494d-9608-33ad3574fffc" providerId="ADAL" clId="{D26534ED-B3B1-4B81-BDE7-A0A2A22DD7C5}" dt="2024-09-06T12:24:37.665" v="74" actId="962"/>
        <pc:sldMasterMkLst>
          <pc:docMk/>
          <pc:sldMasterMk cId="1013944687" sldId="2147483660"/>
        </pc:sldMasterMkLst>
        <pc:sldLayoutChg chg="addSp delSp modSp mod">
          <pc:chgData name="Sheena Peckham" userId="6b5af47a-4b73-494d-9608-33ad3574fffc" providerId="ADAL" clId="{D26534ED-B3B1-4B81-BDE7-A0A2A22DD7C5}" dt="2024-09-06T12:21:53.561" v="70" actId="167"/>
          <pc:sldLayoutMkLst>
            <pc:docMk/>
            <pc:sldMasterMk cId="1013944687" sldId="2147483660"/>
            <pc:sldLayoutMk cId="4082223936" sldId="2147483661"/>
          </pc:sldLayoutMkLst>
          <pc:spChg chg="add del">
            <ac:chgData name="Sheena Peckham" userId="6b5af47a-4b73-494d-9608-33ad3574fffc" providerId="ADAL" clId="{D26534ED-B3B1-4B81-BDE7-A0A2A22DD7C5}" dt="2024-09-06T12:21:17.293" v="65" actId="11529"/>
            <ac:spMkLst>
              <pc:docMk/>
              <pc:sldMasterMk cId="1013944687" sldId="2147483660"/>
              <pc:sldLayoutMk cId="4082223936" sldId="2147483661"/>
              <ac:spMk id="2" creationId="{2DCB7A6F-AD36-EDCD-148F-AA1891FCD5EA}"/>
            </ac:spMkLst>
          </pc:spChg>
          <pc:spChg chg="add del mod">
            <ac:chgData name="Sheena Peckham" userId="6b5af47a-4b73-494d-9608-33ad3574fffc" providerId="ADAL" clId="{D26534ED-B3B1-4B81-BDE7-A0A2A22DD7C5}" dt="2024-09-06T12:21:21.106" v="66" actId="478"/>
            <ac:spMkLst>
              <pc:docMk/>
              <pc:sldMasterMk cId="1013944687" sldId="2147483660"/>
              <pc:sldLayoutMk cId="4082223936" sldId="2147483661"/>
              <ac:spMk id="3" creationId="{4B7BEC68-6935-E4C8-DD03-9054F8FD931B}"/>
            </ac:spMkLst>
          </pc:spChg>
          <pc:picChg chg="add mod ord">
            <ac:chgData name="Sheena Peckham" userId="6b5af47a-4b73-494d-9608-33ad3574fffc" providerId="ADAL" clId="{D26534ED-B3B1-4B81-BDE7-A0A2A22DD7C5}" dt="2024-09-06T12:21:53.561" v="70" actId="167"/>
            <ac:picMkLst>
              <pc:docMk/>
              <pc:sldMasterMk cId="1013944687" sldId="2147483660"/>
              <pc:sldLayoutMk cId="4082223936" sldId="2147483661"/>
              <ac:picMk id="5" creationId="{EF237CF6-30F2-5378-8C12-B06A25BB2E9F}"/>
            </ac:picMkLst>
          </pc:picChg>
          <pc:picChg chg="del">
            <ac:chgData name="Sheena Peckham" userId="6b5af47a-4b73-494d-9608-33ad3574fffc" providerId="ADAL" clId="{D26534ED-B3B1-4B81-BDE7-A0A2A22DD7C5}" dt="2024-09-06T12:20:46.342" v="64" actId="478"/>
            <ac:picMkLst>
              <pc:docMk/>
              <pc:sldMasterMk cId="1013944687" sldId="2147483660"/>
              <pc:sldLayoutMk cId="4082223936" sldId="2147483661"/>
              <ac:picMk id="7" creationId="{96193EFC-47EF-71E9-951B-4DA3405FBD2D}"/>
            </ac:picMkLst>
          </pc:picChg>
        </pc:sldLayoutChg>
        <pc:sldLayoutChg chg="addSp delSp modSp mod">
          <pc:chgData name="Sheena Peckham" userId="6b5af47a-4b73-494d-9608-33ad3574fffc" providerId="ADAL" clId="{D26534ED-B3B1-4B81-BDE7-A0A2A22DD7C5}" dt="2024-09-06T12:24:37.665" v="74" actId="962"/>
          <pc:sldLayoutMkLst>
            <pc:docMk/>
            <pc:sldMasterMk cId="1013944687" sldId="2147483660"/>
            <pc:sldLayoutMk cId="3111528876" sldId="2147483662"/>
          </pc:sldLayoutMkLst>
          <pc:picChg chg="add mod">
            <ac:chgData name="Sheena Peckham" userId="6b5af47a-4b73-494d-9608-33ad3574fffc" providerId="ADAL" clId="{D26534ED-B3B1-4B81-BDE7-A0A2A22DD7C5}" dt="2024-09-06T12:24:37.665" v="74" actId="962"/>
            <ac:picMkLst>
              <pc:docMk/>
              <pc:sldMasterMk cId="1013944687" sldId="2147483660"/>
              <pc:sldLayoutMk cId="3111528876" sldId="2147483662"/>
              <ac:picMk id="3" creationId="{989325B0-6DFA-1C77-8226-37C8EB0E070C}"/>
            </ac:picMkLst>
          </pc:picChg>
          <pc:picChg chg="del">
            <ac:chgData name="Sheena Peckham" userId="6b5af47a-4b73-494d-9608-33ad3574fffc" providerId="ADAL" clId="{D26534ED-B3B1-4B81-BDE7-A0A2A22DD7C5}" dt="2024-09-06T12:24:18.666" v="71" actId="478"/>
            <ac:picMkLst>
              <pc:docMk/>
              <pc:sldMasterMk cId="1013944687" sldId="2147483660"/>
              <pc:sldLayoutMk cId="3111528876" sldId="2147483662"/>
              <ac:picMk id="7" creationId="{FA7E6E76-1C13-491A-C4F1-9F238CDD0510}"/>
            </ac:picMkLst>
          </pc:picChg>
        </pc:sldLayoutChg>
      </pc:sldMasterChg>
    </pc:docChg>
  </pc:docChgLst>
  <pc:docChgLst>
    <pc:chgData name="Sheena Peckham" userId="6b5af47a-4b73-494d-9608-33ad3574fffc" providerId="ADAL" clId="{E8FC4DC6-505C-4017-9D40-1B0DCEE6BA97}"/>
    <pc:docChg chg="custSel modMainMaster">
      <pc:chgData name="Sheena Peckham" userId="6b5af47a-4b73-494d-9608-33ad3574fffc" providerId="ADAL" clId="{E8FC4DC6-505C-4017-9D40-1B0DCEE6BA97}" dt="2024-11-06T11:36:02.840" v="25" actId="478"/>
      <pc:docMkLst>
        <pc:docMk/>
      </pc:docMkLst>
      <pc:sldMasterChg chg="modSldLayout">
        <pc:chgData name="Sheena Peckham" userId="6b5af47a-4b73-494d-9608-33ad3574fffc" providerId="ADAL" clId="{E8FC4DC6-505C-4017-9D40-1B0DCEE6BA97}" dt="2024-11-06T11:36:02.840" v="25" actId="478"/>
        <pc:sldMasterMkLst>
          <pc:docMk/>
          <pc:sldMasterMk cId="1013944687" sldId="2147483660"/>
        </pc:sldMasterMkLst>
        <pc:sldLayoutChg chg="addSp delSp modSp mod">
          <pc:chgData name="Sheena Peckham" userId="6b5af47a-4b73-494d-9608-33ad3574fffc" providerId="ADAL" clId="{E8FC4DC6-505C-4017-9D40-1B0DCEE6BA97}" dt="2024-11-06T11:36:02.840" v="25" actId="478"/>
          <pc:sldLayoutMkLst>
            <pc:docMk/>
            <pc:sldMasterMk cId="1013944687" sldId="2147483660"/>
            <pc:sldLayoutMk cId="4082223936" sldId="2147483661"/>
          </pc:sldLayoutMkLst>
          <pc:spChg chg="add del">
            <ac:chgData name="Sheena Peckham" userId="6b5af47a-4b73-494d-9608-33ad3574fffc" providerId="ADAL" clId="{E8FC4DC6-505C-4017-9D40-1B0DCEE6BA97}" dt="2024-11-06T11:34:50.913" v="1" actId="478"/>
            <ac:spMkLst>
              <pc:docMk/>
              <pc:sldMasterMk cId="1013944687" sldId="2147483660"/>
              <pc:sldLayoutMk cId="4082223936" sldId="2147483661"/>
              <ac:spMk id="3" creationId="{B32E80E0-8632-4078-D89F-9E2F39BB96B2}"/>
            </ac:spMkLst>
          </pc:spChg>
          <pc:picChg chg="ord">
            <ac:chgData name="Sheena Peckham" userId="6b5af47a-4b73-494d-9608-33ad3574fffc" providerId="ADAL" clId="{E8FC4DC6-505C-4017-9D40-1B0DCEE6BA97}" dt="2024-11-06T11:35:28.080" v="7" actId="167"/>
            <ac:picMkLst>
              <pc:docMk/>
              <pc:sldMasterMk cId="1013944687" sldId="2147483660"/>
              <pc:sldLayoutMk cId="4082223936" sldId="2147483661"/>
              <ac:picMk id="5" creationId="{EF237CF6-30F2-5378-8C12-B06A25BB2E9F}"/>
            </ac:picMkLst>
          </pc:picChg>
          <pc:picChg chg="mod">
            <ac:chgData name="Sheena Peckham" userId="6b5af47a-4b73-494d-9608-33ad3574fffc" providerId="ADAL" clId="{E8FC4DC6-505C-4017-9D40-1B0DCEE6BA97}" dt="2024-11-06T11:35:58.521" v="24" actId="1037"/>
            <ac:picMkLst>
              <pc:docMk/>
              <pc:sldMasterMk cId="1013944687" sldId="2147483660"/>
              <pc:sldLayoutMk cId="4082223936" sldId="2147483661"/>
              <ac:picMk id="11" creationId="{04AB7337-2EC0-7F49-8D0F-0B36466A2313}"/>
            </ac:picMkLst>
          </pc:picChg>
          <pc:picChg chg="add del mod">
            <ac:chgData name="Sheena Peckham" userId="6b5af47a-4b73-494d-9608-33ad3574fffc" providerId="ADAL" clId="{E8FC4DC6-505C-4017-9D40-1B0DCEE6BA97}" dt="2024-11-06T11:36:02.840" v="25" actId="478"/>
            <ac:picMkLst>
              <pc:docMk/>
              <pc:sldMasterMk cId="1013944687" sldId="2147483660"/>
              <pc:sldLayoutMk cId="4082223936" sldId="2147483661"/>
              <ac:picMk id="1026" creationId="{B253B80C-45EB-0388-32BF-06BDA7A6621B}"/>
            </ac:picMkLst>
          </pc:picChg>
          <pc:cxnChg chg="mod">
            <ac:chgData name="Sheena Peckham" userId="6b5af47a-4b73-494d-9608-33ad3574fffc" providerId="ADAL" clId="{E8FC4DC6-505C-4017-9D40-1B0DCEE6BA97}" dt="2024-11-06T11:35:50.341" v="12" actId="1038"/>
            <ac:cxnSpMkLst>
              <pc:docMk/>
              <pc:sldMasterMk cId="1013944687" sldId="2147483660"/>
              <pc:sldLayoutMk cId="4082223936" sldId="2147483661"/>
              <ac:cxnSpMk id="15" creationId="{27EDA2E0-BDF8-AE40-B160-C66EE2283442}"/>
            </ac:cxnSpMkLst>
          </pc:cxnChg>
        </pc:sldLayoutChg>
      </pc:sldMasterChg>
    </pc:docChg>
  </pc:docChgLst>
</pc:chgInfo>
</file>

<file path=ppt/comments/modernComment_10B_255B0C09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93FDD803-7E9B-4F29-8F48-D12ED49BF8CB}" authorId="{83F0E501-CDBD-B9B7-DD5E-279DCA4E6479}" created="2025-10-31T11:25:22.950">
    <ac:txMkLst xmlns:ac="http://schemas.microsoft.com/office/drawing/2013/main/command">
      <pc:docMk xmlns:pc="http://schemas.microsoft.com/office/powerpoint/2013/main/command"/>
      <pc:sldMk xmlns:pc="http://schemas.microsoft.com/office/powerpoint/2013/main/command" cId="626723849" sldId="267"/>
      <ac:spMk id="6" creationId="{A0A06A21-9F70-6B4F-B08A-337403901DD4}"/>
      <ac:txMk cp="41" len="28">
        <ac:context len="305" hash="56148021"/>
      </ac:txMk>
    </ac:txMkLst>
    <p188:pos x="5383575" y="1165225"/>
    <p188:txBody>
      <a:bodyPr/>
      <a:lstStyle/>
      <a:p>
        <a:r>
          <a:rPr lang="en-GB"/>
          <a:t>Delete as necessary. Under-11s have 5 questions, 11-13s have 7 questions and 14+ have 10 questions.</a:t>
        </a:r>
      </a:p>
    </p188:txBody>
  </p188:cm>
  <p188:cm id="{BB4597C2-00F4-4701-8853-23F2F4745F7D}" authorId="{83F0E501-CDBD-B9B7-DD5E-279DCA4E6479}" created="2025-10-31T11:25:58.456">
    <ac:txMkLst xmlns:ac="http://schemas.microsoft.com/office/drawing/2013/main/command">
      <pc:docMk xmlns:pc="http://schemas.microsoft.com/office/powerpoint/2013/main/command"/>
      <pc:sldMk xmlns:pc="http://schemas.microsoft.com/office/powerpoint/2013/main/command" cId="626723849" sldId="267"/>
      <ac:spMk id="6" creationId="{A0A06A21-9F70-6B4F-B08A-337403901DD4}"/>
      <ac:txMk cp="233" len="14">
        <ac:context len="305" hash="56148021"/>
      </ac:txMk>
    </ac:txMkLst>
    <p188:pos x="4573950" y="3089275"/>
    <p188:txBody>
      <a:bodyPr/>
      <a:lstStyle/>
      <a:p>
        <a:r>
          <a:rPr lang="en-GB"/>
          <a:t>Delete as necessary. Under-11s must only choose 1 question, 11-13s must choose 3 and 14+ must choose 5.</a:t>
        </a:r>
      </a:p>
    </p188:txBody>
  </p188:cm>
</p188:cmLst>
</file>

<file path=ppt/comments/modernComment_10C_55330DE6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EB708A82-874E-4082-ACA0-6350791F39CD}" authorId="{83F0E501-CDBD-B9B7-DD5E-279DCA4E6479}" created="2025-10-31T11:27:05.468">
    <ac:deMkLst xmlns:ac="http://schemas.microsoft.com/office/drawing/2013/main/command">
      <pc:docMk xmlns:pc="http://schemas.microsoft.com/office/powerpoint/2013/main/command"/>
      <pc:sldMk xmlns:pc="http://schemas.microsoft.com/office/powerpoint/2013/main/command" cId="1429409254" sldId="268"/>
      <ac:spMk id="3" creationId="{411E0A43-3115-C625-0C7D-03E26CDA6615}"/>
    </ac:deMkLst>
    <p188:txBody>
      <a:bodyPr/>
      <a:lstStyle/>
      <a:p>
        <a:r>
          <a:rPr lang="en-GB"/>
          <a:t>Edit as necessary.</a:t>
        </a:r>
      </a:p>
    </p188:txBody>
  </p188:cm>
</p188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634961-26F9-F847-8DC0-1F561518A7A6}" type="datetimeFigureOut">
              <a:rPr lang="en-US" smtClean="0"/>
              <a:t>10/31/2025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F08DED-1249-1D4D-8FA3-FA23ED4759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33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F08DED-1249-1D4D-8FA3-FA23ED47594A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0611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F08DED-1249-1D4D-8FA3-FA23ED47594A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477114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F08DED-1249-1D4D-8FA3-FA23ED47594A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899934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F08DED-1249-1D4D-8FA3-FA23ED47594A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25241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black round object with a symbol on it and a purple background&#10;&#10;Description automatically generated">
            <a:extLst>
              <a:ext uri="{FF2B5EF4-FFF2-40B4-BE49-F238E27FC236}">
                <a16:creationId xmlns:a16="http://schemas.microsoft.com/office/drawing/2014/main" id="{EF237CF6-30F2-5378-8C12-B06A25BB2E9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8C84E63B-0671-2E51-0E19-D56BA223578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6826" y="5526455"/>
            <a:ext cx="1499264" cy="945704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DAF13CB5-FB04-FCA5-DC07-3D0FF0A38451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9419" y="5846668"/>
            <a:ext cx="1980649" cy="305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22239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172C21-A020-CF94-F4D6-590C3D5F61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2082B3D-CEB9-7280-1B2A-1C56E7E93C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08B900-B24B-5381-262C-AACC3F1BD2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E990D-FC50-4CC3-B2B6-983609AFCE93}" type="datetimeFigureOut">
              <a:rPr lang="en-GB" smtClean="0"/>
              <a:t>31/10/2025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7176FD-9BE1-E5E5-F713-619AD45BB0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E578C1-AFFF-1B1B-88F7-DD030C9042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6E42E-81B4-41A7-B939-EA176F4E03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98695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4B6E028-24D4-C46F-0284-E292217D2E2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99D41DA-CE08-E1E3-9887-87E1EF2E8DC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8882F5-1147-1D03-5F0D-E171F3E177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E990D-FC50-4CC3-B2B6-983609AFCE93}" type="datetimeFigureOut">
              <a:rPr lang="en-GB" smtClean="0"/>
              <a:t>31/10/2025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5E9181-8190-765A-6526-B85FC5A6C2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4966F5-1D07-8FDC-AD68-15936F5DAD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6E42E-81B4-41A7-B939-EA176F4E03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54475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white background with a purple border&#10;&#10;Description automatically generated">
            <a:extLst>
              <a:ext uri="{FF2B5EF4-FFF2-40B4-BE49-F238E27FC236}">
                <a16:creationId xmlns:a16="http://schemas.microsoft.com/office/drawing/2014/main" id="{989325B0-6DFA-1C77-8226-37C8EB0E070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15288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54DAFC-3ABD-4E7D-5146-5EFE86C15A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3AE64EC-0347-DC14-394F-D50C3F10DF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E7DE49-4919-83DE-B699-F96B7B8AD9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E990D-FC50-4CC3-B2B6-983609AFCE93}" type="datetimeFigureOut">
              <a:rPr lang="en-GB" smtClean="0"/>
              <a:t>31/10/2025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A6BB5B-0F25-E169-03D9-64C167FCC5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F7D8F4-3BCE-237E-7E6E-DD78B10BFF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6E42E-81B4-41A7-B939-EA176F4E03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29657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C2FA3B-6A27-9220-4C04-5986D8E446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940352-C1D9-CC71-DB7A-718AC5DC41D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12125D6-5C80-8213-E626-828516E60A1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A67CE41-C9C3-E7E8-A06C-C4E7595D21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E990D-FC50-4CC3-B2B6-983609AFCE93}" type="datetimeFigureOut">
              <a:rPr lang="en-GB" smtClean="0"/>
              <a:t>31/10/2025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EDA3C0-3701-542E-AC84-B6AE663813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9E44658-FC2C-4570-DDF4-6D57F0607F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6E42E-81B4-41A7-B939-EA176F4E03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99744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84FE0D-D094-C535-C03F-12074C83ED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0532606-3921-C0B1-3894-4BB99E02FA8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0DE3C4B-B6E2-42CA-59D4-BE940EF59D3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9CFB24E-96AA-8E96-85D2-3AC44526F26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A728BCE-F72C-F269-983D-CB843751BBF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94A7D0C-5267-D090-5276-82ED477A3C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E990D-FC50-4CC3-B2B6-983609AFCE93}" type="datetimeFigureOut">
              <a:rPr lang="en-GB" smtClean="0"/>
              <a:t>31/10/2025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3624231-2C7D-57A4-4E4F-CAF355BE91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5ED4D0F-5C43-976A-BC42-E0F567D65D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6E42E-81B4-41A7-B939-EA176F4E03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69054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D9CA63-E3EE-4FC2-77D0-B6BAC695B0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9C041C1-1A8F-FB86-5ED9-12F1177110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E990D-FC50-4CC3-B2B6-983609AFCE93}" type="datetimeFigureOut">
              <a:rPr lang="en-GB" smtClean="0"/>
              <a:t>31/10/2025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9FEB5C2-9AC0-0DBB-2525-C4711F45CE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2FB6024-886C-AB03-74A0-CF0B060898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6E42E-81B4-41A7-B939-EA176F4E03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09797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744ECAC-1A0A-067C-2198-30D45F7E99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E990D-FC50-4CC3-B2B6-983609AFCE93}" type="datetimeFigureOut">
              <a:rPr lang="en-GB" smtClean="0"/>
              <a:t>31/10/2025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2B7DDB0-36A6-271A-D3AA-7A418C2212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AFE6886-4982-49DD-1186-DD53717052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6E42E-81B4-41A7-B939-EA176F4E03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07232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B54083-C9C1-EBCC-38A7-96A5DC3ED4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CB13CE-5B01-BFB9-B295-FB77653567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D944C1F-66D1-E1B8-007B-9B72A63969E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B532B72-EBC8-DBA2-2BF0-E264B1B06B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E990D-FC50-4CC3-B2B6-983609AFCE93}" type="datetimeFigureOut">
              <a:rPr lang="en-GB" smtClean="0"/>
              <a:t>31/10/2025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1F1BFC4-2CEB-C7A1-1FD3-6E03822CAE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14D6AC2-16E6-4E4D-B93A-D794EF6F11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6E42E-81B4-41A7-B939-EA176F4E03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07869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F30FD1-E0F1-68B8-A61E-E6F8551122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C913505-8B2C-A7AB-9B5E-3B7029E518C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BAEAE45-CCCB-64C6-8FED-E255776BB1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527B73E-1A15-67AE-BCEC-2664835AA0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E990D-FC50-4CC3-B2B6-983609AFCE93}" type="datetimeFigureOut">
              <a:rPr lang="en-GB" smtClean="0"/>
              <a:t>31/10/2025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DD8C-654A-B431-0C50-C6574AC783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B2D8901-127E-C8D2-F7F5-EB54931842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6E42E-81B4-41A7-B939-EA176F4E03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82014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1DEA6CD-85AF-1FF5-B5DB-3FB7C2C62D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50771F1-9605-10E9-47F7-330A2B89ED3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546DFC-5569-F582-93AB-A2CA82479C1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0E990D-FC50-4CC3-B2B6-983609AFCE93}" type="datetimeFigureOut">
              <a:rPr lang="en-GB" smtClean="0"/>
              <a:t>31/10/2025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29F9C0-2CEA-0EFC-D18D-E4261E39C06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3CD38E-BA72-367C-96EF-23A7EB6EA6D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C6E42E-81B4-41A7-B939-EA176F4E03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39446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microsoft.com/office/2018/10/relationships/comments" Target="../comments/modernComment_10C_55330DE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microsoft.com/office/2018/10/relationships/comments" Target="../comments/modernComment_10B_255B0C0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08C6E6-4944-C2FC-02E3-FA5C6D268037}"/>
              </a:ext>
            </a:extLst>
          </p:cNvPr>
          <p:cNvSpPr>
            <a:spLocks noGrp="1"/>
          </p:cNvSpPr>
          <p:nvPr>
            <p:ph type="ctrTitle" idx="4294967295"/>
          </p:nvPr>
        </p:nvSpPr>
        <p:spPr>
          <a:xfrm>
            <a:off x="269415" y="2608739"/>
            <a:ext cx="6791261" cy="1444788"/>
          </a:xfrm>
        </p:spPr>
        <p:txBody>
          <a:bodyPr lIns="0" tIns="0" rIns="0" bIns="0" anchor="t" anchorCtr="0">
            <a:noAutofit/>
          </a:bodyPr>
          <a:lstStyle/>
          <a:p>
            <a:pPr algn="l"/>
            <a:r>
              <a:rPr lang="en-GB" sz="4800" b="1" dirty="0">
                <a:solidFill>
                  <a:schemeClr val="bg1"/>
                </a:solidFill>
                <a:latin typeface="Montserrat ExtraBold" pitchFamily="2" charset="77"/>
              </a:rPr>
              <a:t>Breaking Down </a:t>
            </a:r>
            <a:br>
              <a:rPr lang="en-GB" sz="4800" b="1" dirty="0">
                <a:solidFill>
                  <a:schemeClr val="bg1"/>
                </a:solidFill>
                <a:latin typeface="Montserrat ExtraBold" pitchFamily="2" charset="77"/>
              </a:rPr>
            </a:br>
            <a:r>
              <a:rPr lang="en-GB" sz="4800" b="1" dirty="0">
                <a:solidFill>
                  <a:schemeClr val="bg1"/>
                </a:solidFill>
                <a:latin typeface="Montserrat ExtraBold" pitchFamily="2" charset="77"/>
              </a:rPr>
              <a:t>Gender Stereotypes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BA09193-2879-454F-8CE0-94E4D104F7BF}"/>
              </a:ext>
            </a:extLst>
          </p:cNvPr>
          <p:cNvSpPr/>
          <p:nvPr/>
        </p:nvSpPr>
        <p:spPr>
          <a:xfrm>
            <a:off x="269415" y="4184176"/>
            <a:ext cx="5179278" cy="387178"/>
          </a:xfrm>
          <a:prstGeom prst="rect">
            <a:avLst/>
          </a:prstGeom>
          <a:solidFill>
            <a:srgbClr val="FFB5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B546"/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F74DC5DE-2EB4-2F4F-9281-6B328EF3448D}"/>
              </a:ext>
            </a:extLst>
          </p:cNvPr>
          <p:cNvSpPr/>
          <p:nvPr/>
        </p:nvSpPr>
        <p:spPr>
          <a:xfrm>
            <a:off x="269416" y="4544984"/>
            <a:ext cx="5179278" cy="315375"/>
          </a:xfrm>
          <a:prstGeom prst="rect">
            <a:avLst/>
          </a:prstGeom>
          <a:solidFill>
            <a:srgbClr val="FFB5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B546"/>
              </a:solidFill>
            </a:endParaRPr>
          </a:p>
        </p:txBody>
      </p:sp>
      <p:sp>
        <p:nvSpPr>
          <p:cNvPr id="17" name="Subtitle 2">
            <a:extLst>
              <a:ext uri="{FF2B5EF4-FFF2-40B4-BE49-F238E27FC236}">
                <a16:creationId xmlns:a16="http://schemas.microsoft.com/office/drawing/2014/main" id="{EC853AD9-0C0A-104D-8E07-EB50998978D7}"/>
              </a:ext>
            </a:extLst>
          </p:cNvPr>
          <p:cNvSpPr txBox="1">
            <a:spLocks/>
          </p:cNvSpPr>
          <p:nvPr/>
        </p:nvSpPr>
        <p:spPr>
          <a:xfrm>
            <a:off x="269415" y="4165991"/>
            <a:ext cx="5282973" cy="8019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ts val="2580"/>
              </a:lnSpc>
            </a:pPr>
            <a:r>
              <a:rPr lang="en-GB" sz="2000" b="1" dirty="0"/>
              <a:t>LO: To recognise gender stereotypes and actions we can take to tackle them online.</a:t>
            </a:r>
          </a:p>
        </p:txBody>
      </p:sp>
    </p:spTree>
    <p:extLst>
      <p:ext uri="{BB962C8B-B14F-4D97-AF65-F5344CB8AC3E}">
        <p14:creationId xmlns:p14="http://schemas.microsoft.com/office/powerpoint/2010/main" val="4039894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1E0A43-3115-C625-0C7D-03E26CDA6615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359999" y="1825200"/>
            <a:ext cx="9661079" cy="4612022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514350" indent="-514350">
              <a:buClr>
                <a:srgbClr val="6633FF"/>
              </a:buClr>
              <a:buAutoNum type="arabicPeriod"/>
            </a:pPr>
            <a:r>
              <a:rPr lang="en-US" sz="2600" dirty="0"/>
              <a:t>Read and answer all quiz questions on the computer. As you answer, choose </a:t>
            </a:r>
            <a:r>
              <a:rPr lang="en-US" sz="2600" b="1" dirty="0">
                <a:solidFill>
                  <a:srgbClr val="6633FF"/>
                </a:solidFill>
              </a:rPr>
              <a:t>1, 3, 5 questions</a:t>
            </a:r>
            <a:r>
              <a:rPr lang="en-US" sz="2600" dirty="0"/>
              <a:t> to discuss in detail.</a:t>
            </a:r>
          </a:p>
          <a:p>
            <a:pPr marL="514350" indent="-514350">
              <a:buClr>
                <a:srgbClr val="6633FF"/>
              </a:buClr>
              <a:buAutoNum type="arabicPeriod"/>
            </a:pPr>
            <a:r>
              <a:rPr lang="en-US" sz="2600" dirty="0"/>
              <a:t>For the question(s) you choose, also read the 'What you need to know' section.</a:t>
            </a:r>
          </a:p>
          <a:p>
            <a:pPr marL="514350" indent="-514350">
              <a:buClr>
                <a:srgbClr val="6633FF"/>
              </a:buClr>
              <a:buAutoNum type="arabicPeriod"/>
            </a:pPr>
            <a:r>
              <a:rPr lang="en-US" sz="2600" dirty="0"/>
              <a:t>For the question(s) you choose, under 'Questions to discuss', also choose 1 discussion point.</a:t>
            </a:r>
          </a:p>
          <a:p>
            <a:pPr marL="514350" indent="-514350">
              <a:buClr>
                <a:srgbClr val="6633FF"/>
              </a:buClr>
              <a:buAutoNum type="arabicPeriod"/>
            </a:pPr>
            <a:r>
              <a:rPr lang="en-US" sz="2600" dirty="0"/>
              <a:t>Fill out the </a:t>
            </a:r>
            <a:r>
              <a:rPr lang="en-US" sz="2600" b="1" dirty="0">
                <a:solidFill>
                  <a:srgbClr val="6633FF"/>
                </a:solidFill>
              </a:rPr>
              <a:t>Questions to Discuss</a:t>
            </a:r>
            <a:r>
              <a:rPr lang="en-US" sz="2600" dirty="0">
                <a:solidFill>
                  <a:srgbClr val="6633FF"/>
                </a:solidFill>
              </a:rPr>
              <a:t> </a:t>
            </a:r>
            <a:r>
              <a:rPr lang="en-US" sz="2600" dirty="0"/>
              <a:t>handout with the question number, discussion point you've chosen and your group's answer.</a:t>
            </a:r>
            <a:endParaRPr lang="en-US" sz="2600" i="1" dirty="0">
              <a:solidFill>
                <a:srgbClr val="70599B"/>
              </a:solidFill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CE84F2FC-49FF-F1E9-7A7D-F6CD0A654564}"/>
              </a:ext>
            </a:extLst>
          </p:cNvPr>
          <p:cNvSpPr txBox="1">
            <a:spLocks/>
          </p:cNvSpPr>
          <p:nvPr/>
        </p:nvSpPr>
        <p:spPr>
          <a:xfrm>
            <a:off x="360000" y="365125"/>
            <a:ext cx="10960100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Acquiring Knowledge</a:t>
            </a:r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1865A302-D1AF-1D21-13FF-104ECAF4E66A}"/>
              </a:ext>
            </a:extLst>
          </p:cNvPr>
          <p:cNvSpPr txBox="1">
            <a:spLocks/>
          </p:cNvSpPr>
          <p:nvPr/>
        </p:nvSpPr>
        <p:spPr>
          <a:xfrm>
            <a:off x="415089" y="449978"/>
            <a:ext cx="1108911" cy="332806"/>
          </a:xfrm>
          <a:prstGeom prst="rect">
            <a:avLst/>
          </a:prstGeom>
          <a:solidFill>
            <a:srgbClr val="0077C8"/>
          </a:solidFill>
        </p:spPr>
        <p:txBody>
          <a:bodyPr vert="horz" lIns="91440" tIns="45720" rIns="91440" bIns="45720" rtlCol="0" anchor="ctr" anchorCtr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sz="1600" b="1" dirty="0">
                <a:solidFill>
                  <a:schemeClr val="bg1"/>
                </a:solidFill>
              </a:rPr>
              <a:t>Activity 2</a:t>
            </a:r>
          </a:p>
        </p:txBody>
      </p:sp>
    </p:spTree>
    <p:extLst>
      <p:ext uri="{BB962C8B-B14F-4D97-AF65-F5344CB8AC3E}">
        <p14:creationId xmlns:p14="http://schemas.microsoft.com/office/powerpoint/2010/main" val="1429409254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2"/>
    </p:ext>
  </p:extLs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C1688516-D68D-F3CB-8252-D7EE1D06080F}"/>
              </a:ext>
            </a:extLst>
          </p:cNvPr>
          <p:cNvSpPr/>
          <p:nvPr/>
        </p:nvSpPr>
        <p:spPr>
          <a:xfrm>
            <a:off x="180000" y="179999"/>
            <a:ext cx="9720000" cy="6037200"/>
          </a:xfrm>
          <a:prstGeom prst="roundRect">
            <a:avLst>
              <a:gd name="adj" fmla="val 4968"/>
            </a:avLst>
          </a:prstGeom>
          <a:solidFill>
            <a:srgbClr val="6633FF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883CEF-2641-C2AC-DB57-5E23460E4949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360000" y="1825625"/>
            <a:ext cx="5639584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dirty="0"/>
              <a:t>On your own, write one sentence that </a:t>
            </a:r>
            <a:r>
              <a:rPr lang="en-US" dirty="0" err="1"/>
              <a:t>summarises</a:t>
            </a:r>
            <a:r>
              <a:rPr lang="en-US" dirty="0"/>
              <a:t> what you've learned or read while doing the quiz.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04CB0CA1-9A07-0743-A9C2-D218C20A87EB}"/>
              </a:ext>
            </a:extLst>
          </p:cNvPr>
          <p:cNvSpPr txBox="1">
            <a:spLocks/>
          </p:cNvSpPr>
          <p:nvPr/>
        </p:nvSpPr>
        <p:spPr>
          <a:xfrm>
            <a:off x="415089" y="449978"/>
            <a:ext cx="791411" cy="332806"/>
          </a:xfrm>
          <a:prstGeom prst="rect">
            <a:avLst/>
          </a:prstGeom>
          <a:solidFill>
            <a:srgbClr val="0077C8"/>
          </a:solidFill>
        </p:spPr>
        <p:txBody>
          <a:bodyPr vert="horz" lIns="91440" tIns="45720" rIns="91440" bIns="45720" rtlCol="0" anchor="ctr" anchorCtr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sz="1600" b="1" dirty="0">
                <a:solidFill>
                  <a:schemeClr val="bg1"/>
                </a:solidFill>
              </a:rPr>
              <a:t>Part 2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7ADFB47-0D9F-4141-AD93-608C87E3061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8050" y="3682964"/>
            <a:ext cx="2360139" cy="236013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AC96FC2-C23F-1C4A-8B68-2BD80569673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1544" y="782784"/>
            <a:ext cx="3793289" cy="3793289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C7EC17FD-1906-EE1A-73CD-D7371CB03B57}"/>
              </a:ext>
            </a:extLst>
          </p:cNvPr>
          <p:cNvSpPr txBox="1">
            <a:spLocks/>
          </p:cNvSpPr>
          <p:nvPr/>
        </p:nvSpPr>
        <p:spPr>
          <a:xfrm>
            <a:off x="360000" y="365125"/>
            <a:ext cx="10960100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Plenary</a:t>
            </a:r>
          </a:p>
        </p:txBody>
      </p:sp>
    </p:spTree>
    <p:extLst>
      <p:ext uri="{BB962C8B-B14F-4D97-AF65-F5344CB8AC3E}">
        <p14:creationId xmlns:p14="http://schemas.microsoft.com/office/powerpoint/2010/main" val="10013560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6CC9E8A5-8E04-4937-2759-30AE0AE6D184}"/>
              </a:ext>
            </a:extLst>
          </p:cNvPr>
          <p:cNvSpPr/>
          <p:nvPr/>
        </p:nvSpPr>
        <p:spPr>
          <a:xfrm>
            <a:off x="180000" y="179999"/>
            <a:ext cx="9720000" cy="6037200"/>
          </a:xfrm>
          <a:prstGeom prst="roundRect">
            <a:avLst>
              <a:gd name="adj" fmla="val 4968"/>
            </a:avLst>
          </a:prstGeom>
          <a:solidFill>
            <a:srgbClr val="6633FF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883CEF-2641-C2AC-DB57-5E23460E4949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360000" y="1825625"/>
            <a:ext cx="6193200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dirty="0"/>
              <a:t>Get into your quiz groups.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Review your discussion points and answers so that everyone in the group is on the same page.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See if you can add anything else to your answer.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D093CE2A-240B-874F-B447-D81A5E18EF79}"/>
              </a:ext>
            </a:extLst>
          </p:cNvPr>
          <p:cNvSpPr txBox="1">
            <a:spLocks/>
          </p:cNvSpPr>
          <p:nvPr/>
        </p:nvSpPr>
        <p:spPr>
          <a:xfrm>
            <a:off x="415089" y="449978"/>
            <a:ext cx="791411" cy="332806"/>
          </a:xfrm>
          <a:prstGeom prst="rect">
            <a:avLst/>
          </a:prstGeom>
          <a:solidFill>
            <a:srgbClr val="0077C8"/>
          </a:solidFill>
        </p:spPr>
        <p:txBody>
          <a:bodyPr vert="horz" lIns="91440" tIns="45720" rIns="91440" bIns="45720" rtlCol="0" anchor="ctr" anchorCtr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sz="1600" b="1" dirty="0">
                <a:solidFill>
                  <a:schemeClr val="bg1"/>
                </a:solidFill>
              </a:rPr>
              <a:t>Part 3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3D6A45E-3C3E-8742-979A-57559C3E870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110900" y="808184"/>
            <a:ext cx="3048000" cy="3048000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B6D4E93A-E8A0-A373-7127-F69764D046AB}"/>
              </a:ext>
            </a:extLst>
          </p:cNvPr>
          <p:cNvSpPr txBox="1">
            <a:spLocks/>
          </p:cNvSpPr>
          <p:nvPr/>
        </p:nvSpPr>
        <p:spPr>
          <a:xfrm>
            <a:off x="360000" y="365125"/>
            <a:ext cx="10960100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Starter</a:t>
            </a:r>
          </a:p>
        </p:txBody>
      </p:sp>
    </p:spTree>
    <p:extLst>
      <p:ext uri="{BB962C8B-B14F-4D97-AF65-F5344CB8AC3E}">
        <p14:creationId xmlns:p14="http://schemas.microsoft.com/office/powerpoint/2010/main" val="226052369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188580-AB2B-0A12-6F4A-207E4F94CC63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360000" y="1825625"/>
            <a:ext cx="6586900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dirty="0"/>
              <a:t>Let's discuss the quiz discussion points.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Tell us what discussion point you chose and how you answered.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If your group chose the same question, raise your hand to share your response.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EFAAF65A-4396-814D-ACA7-F9446968814F}"/>
              </a:ext>
            </a:extLst>
          </p:cNvPr>
          <p:cNvSpPr txBox="1">
            <a:spLocks/>
          </p:cNvSpPr>
          <p:nvPr/>
        </p:nvSpPr>
        <p:spPr>
          <a:xfrm>
            <a:off x="415089" y="449978"/>
            <a:ext cx="1108911" cy="332806"/>
          </a:xfrm>
          <a:prstGeom prst="rect">
            <a:avLst/>
          </a:prstGeom>
          <a:solidFill>
            <a:srgbClr val="0077C8"/>
          </a:solidFill>
        </p:spPr>
        <p:txBody>
          <a:bodyPr vert="horz" lIns="91440" tIns="45720" rIns="91440" bIns="45720" rtlCol="0" anchor="ctr" anchorCtr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sz="1600" b="1" dirty="0">
                <a:solidFill>
                  <a:schemeClr val="bg1"/>
                </a:solidFill>
              </a:rPr>
              <a:t>Activity 3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7DCBCDE-D235-BB45-93D1-9FB69072BC8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6900" y="1190625"/>
            <a:ext cx="3352800" cy="3352800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DC24A55D-6B88-FDD2-37BA-FB8E1EDC5C02}"/>
              </a:ext>
            </a:extLst>
          </p:cNvPr>
          <p:cNvSpPr txBox="1">
            <a:spLocks/>
          </p:cNvSpPr>
          <p:nvPr/>
        </p:nvSpPr>
        <p:spPr>
          <a:xfrm>
            <a:off x="360000" y="365125"/>
            <a:ext cx="10960100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Sharing Knowledge</a:t>
            </a:r>
          </a:p>
        </p:txBody>
      </p:sp>
    </p:spTree>
    <p:extLst>
      <p:ext uri="{BB962C8B-B14F-4D97-AF65-F5344CB8AC3E}">
        <p14:creationId xmlns:p14="http://schemas.microsoft.com/office/powerpoint/2010/main" val="13755564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431CA2-22B7-6EF0-17DD-B6DB2D9BE57A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360000" y="1460500"/>
            <a:ext cx="8354792" cy="4641720"/>
          </a:xfrm>
        </p:spPr>
        <p:txBody>
          <a:bodyPr vert="horz" lIns="91440" tIns="45720" rIns="91440" bIns="45720" rtlCol="0" anchor="t">
            <a:normAutofit lnSpcReduction="10000"/>
          </a:bodyPr>
          <a:lstStyle/>
          <a:p>
            <a:pPr marL="0" indent="0">
              <a:buClr>
                <a:srgbClr val="70599B"/>
              </a:buClr>
              <a:buNone/>
            </a:pPr>
            <a:r>
              <a:rPr lang="en-GB" dirty="0"/>
              <a:t>In your notebook:</a:t>
            </a:r>
          </a:p>
          <a:p>
            <a:pPr marL="0" indent="0">
              <a:buClr>
                <a:srgbClr val="70599B"/>
              </a:buClr>
              <a:buNone/>
            </a:pPr>
            <a:endParaRPr lang="en-GB" dirty="0"/>
          </a:p>
          <a:p>
            <a:pPr marL="514350" indent="-514350">
              <a:buClr>
                <a:srgbClr val="70599B"/>
              </a:buClr>
              <a:buAutoNum type="arabicPeriod"/>
            </a:pPr>
            <a:r>
              <a:rPr lang="en-GB" dirty="0"/>
              <a:t>Summarise </a:t>
            </a:r>
            <a:r>
              <a:rPr lang="en-GB" b="1" dirty="0">
                <a:solidFill>
                  <a:srgbClr val="6633FF"/>
                </a:solidFill>
              </a:rPr>
              <a:t>1 to 3 </a:t>
            </a:r>
            <a:r>
              <a:rPr lang="en-GB" dirty="0"/>
              <a:t>points that you think are </a:t>
            </a:r>
            <a:br>
              <a:rPr lang="en-GB" dirty="0"/>
            </a:br>
            <a:r>
              <a:rPr lang="en-GB" dirty="0"/>
              <a:t>most important to remember about gender stereotypes.</a:t>
            </a:r>
          </a:p>
          <a:p>
            <a:pPr marL="514350" indent="-514350">
              <a:buClr>
                <a:srgbClr val="70599B"/>
              </a:buClr>
              <a:buAutoNum type="arabicPeriod"/>
            </a:pPr>
            <a:endParaRPr lang="en-GB" dirty="0"/>
          </a:p>
          <a:p>
            <a:pPr marL="514350" indent="-514350">
              <a:buClr>
                <a:srgbClr val="70599B"/>
              </a:buClr>
              <a:buAutoNum type="arabicPeriod"/>
            </a:pPr>
            <a:r>
              <a:rPr lang="en-GB" dirty="0"/>
              <a:t>List </a:t>
            </a:r>
            <a:r>
              <a:rPr lang="en-GB" b="1" dirty="0">
                <a:solidFill>
                  <a:srgbClr val="6633FF"/>
                </a:solidFill>
              </a:rPr>
              <a:t>3 to 5 </a:t>
            </a:r>
            <a:r>
              <a:rPr lang="en-GB" dirty="0"/>
              <a:t>actions someone could take to tackle gender stereotypes they see online in positive ways.</a:t>
            </a:r>
          </a:p>
          <a:p>
            <a:pPr marL="514350" indent="-514350">
              <a:buClr>
                <a:srgbClr val="70599B"/>
              </a:buClr>
              <a:buAutoNum type="arabicPeriod"/>
            </a:pPr>
            <a:endParaRPr lang="en-GB" dirty="0"/>
          </a:p>
          <a:p>
            <a:pPr marL="0" indent="0">
              <a:buClr>
                <a:srgbClr val="70599B"/>
              </a:buClr>
              <a:buNone/>
            </a:pPr>
            <a:r>
              <a:rPr lang="en-GB" dirty="0"/>
              <a:t>Raise your hand when you're finished to get it checked.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D22C815E-7724-AC19-62DB-66C396F0F713}"/>
              </a:ext>
            </a:extLst>
          </p:cNvPr>
          <p:cNvSpPr txBox="1">
            <a:spLocks/>
          </p:cNvSpPr>
          <p:nvPr/>
        </p:nvSpPr>
        <p:spPr>
          <a:xfrm>
            <a:off x="360000" y="0"/>
            <a:ext cx="10960100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Plenary Exit Slip</a:t>
            </a:r>
          </a:p>
        </p:txBody>
      </p:sp>
      <p:pic>
        <p:nvPicPr>
          <p:cNvPr id="10" name="Picture 9" descr="A symbol of a transgender&#10;&#10;Description automatically generated">
            <a:extLst>
              <a:ext uri="{FF2B5EF4-FFF2-40B4-BE49-F238E27FC236}">
                <a16:creationId xmlns:a16="http://schemas.microsoft.com/office/drawing/2014/main" id="{8A23D532-1350-697F-4BB9-B3B4A9A4C40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2669" y="237408"/>
            <a:ext cx="3191592" cy="3191592"/>
          </a:xfrm>
          <a:prstGeom prst="rect">
            <a:avLst/>
          </a:prstGeom>
        </p:spPr>
      </p:pic>
      <p:pic>
        <p:nvPicPr>
          <p:cNvPr id="6" name="Picture 5" descr="A yellow rectangular box with three dots and a red check mark&#10;&#10;Description automatically generated">
            <a:extLst>
              <a:ext uri="{FF2B5EF4-FFF2-40B4-BE49-F238E27FC236}">
                <a16:creationId xmlns:a16="http://schemas.microsoft.com/office/drawing/2014/main" id="{3BA1DC61-C6A1-7D4D-BC1F-E8FBB7DA815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5468" y="2130640"/>
            <a:ext cx="2595421" cy="2596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78383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327751-73A1-F94E-AE18-752FB5EB89F0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736600" y="1460075"/>
            <a:ext cx="4886345" cy="63267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2800" dirty="0"/>
              <a:t>What is a stereotype?</a:t>
            </a: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1F1474B5-D658-5ECC-A5AC-68116740748B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360000" y="0"/>
            <a:ext cx="10960100" cy="1325563"/>
          </a:xfrm>
        </p:spPr>
        <p:txBody>
          <a:bodyPr anchor="b"/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Starter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9D9CE10-F35C-504A-B187-08BA5F9B70CB}"/>
              </a:ext>
            </a:extLst>
          </p:cNvPr>
          <p:cNvSpPr/>
          <p:nvPr/>
        </p:nvSpPr>
        <p:spPr>
          <a:xfrm>
            <a:off x="897308" y="2343860"/>
            <a:ext cx="8476470" cy="1085139"/>
          </a:xfrm>
          <a:prstGeom prst="rect">
            <a:avLst/>
          </a:prstGeom>
          <a:solidFill>
            <a:srgbClr val="0077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1428A0"/>
              </a:solidFill>
              <a:highlight>
                <a:srgbClr val="1428A0"/>
              </a:highlight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C28B554-4911-EE25-885D-CAC32B6E32F8}"/>
              </a:ext>
            </a:extLst>
          </p:cNvPr>
          <p:cNvSpPr txBox="1"/>
          <p:nvPr/>
        </p:nvSpPr>
        <p:spPr>
          <a:xfrm>
            <a:off x="1044600" y="2427776"/>
            <a:ext cx="832917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buNone/>
            </a:pPr>
            <a:r>
              <a:rPr lang="en-GB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stereotype is a simple image or idea about people belonging to particular groups that many people might hold.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5EB1CC88-0907-65F6-62B9-70E274A4BB6C}"/>
              </a:ext>
            </a:extLst>
          </p:cNvPr>
          <p:cNvSpPr txBox="1">
            <a:spLocks/>
          </p:cNvSpPr>
          <p:nvPr/>
        </p:nvSpPr>
        <p:spPr>
          <a:xfrm>
            <a:off x="1222374" y="3836835"/>
            <a:ext cx="6695258" cy="63267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i="1" dirty="0"/>
              <a:t>For example, “people from France are rude.”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90A98858-6236-5C94-FA2F-C6170FFBCAE2}"/>
              </a:ext>
            </a:extLst>
          </p:cNvPr>
          <p:cNvSpPr txBox="1">
            <a:spLocks/>
          </p:cNvSpPr>
          <p:nvPr/>
        </p:nvSpPr>
        <p:spPr>
          <a:xfrm>
            <a:off x="736599" y="4644186"/>
            <a:ext cx="9325336" cy="105779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dirty="0"/>
              <a:t>Stereotypes can make people feel like they have to act a certain way or can’t be themselves.</a:t>
            </a:r>
          </a:p>
        </p:txBody>
      </p:sp>
    </p:spTree>
    <p:extLst>
      <p:ext uri="{BB962C8B-B14F-4D97-AF65-F5344CB8AC3E}">
        <p14:creationId xmlns:p14="http://schemas.microsoft.com/office/powerpoint/2010/main" val="16265684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2" grpId="0"/>
      <p:bldP spid="4" grpId="0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327751-73A1-F94E-AE18-752FB5EB89F0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736600" y="1460075"/>
            <a:ext cx="4886345" cy="63267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2800" dirty="0"/>
              <a:t>What is a </a:t>
            </a:r>
            <a:r>
              <a:rPr lang="en-GB" sz="2800" b="1" dirty="0"/>
              <a:t>gender</a:t>
            </a:r>
            <a:r>
              <a:rPr lang="en-GB" sz="2800" dirty="0"/>
              <a:t> stereotype?</a:t>
            </a: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1F1474B5-D658-5ECC-A5AC-68116740748B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360000" y="0"/>
            <a:ext cx="10960100" cy="1325563"/>
          </a:xfrm>
        </p:spPr>
        <p:txBody>
          <a:bodyPr anchor="b"/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Starter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9D9CE10-F35C-504A-B187-08BA5F9B70CB}"/>
              </a:ext>
            </a:extLst>
          </p:cNvPr>
          <p:cNvSpPr/>
          <p:nvPr/>
        </p:nvSpPr>
        <p:spPr>
          <a:xfrm>
            <a:off x="897308" y="2343860"/>
            <a:ext cx="7875217" cy="1085139"/>
          </a:xfrm>
          <a:prstGeom prst="rect">
            <a:avLst/>
          </a:prstGeom>
          <a:solidFill>
            <a:srgbClr val="0077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1428A0"/>
              </a:solidFill>
              <a:highlight>
                <a:srgbClr val="1428A0"/>
              </a:highlight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C28B554-4911-EE25-885D-CAC32B6E32F8}"/>
              </a:ext>
            </a:extLst>
          </p:cNvPr>
          <p:cNvSpPr txBox="1"/>
          <p:nvPr/>
        </p:nvSpPr>
        <p:spPr>
          <a:xfrm>
            <a:off x="1044600" y="2427776"/>
            <a:ext cx="832917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gender stereotype is how people think boys and girls should act, based on their gender.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5EB1CC88-0907-65F6-62B9-70E274A4BB6C}"/>
              </a:ext>
            </a:extLst>
          </p:cNvPr>
          <p:cNvSpPr txBox="1">
            <a:spLocks/>
          </p:cNvSpPr>
          <p:nvPr/>
        </p:nvSpPr>
        <p:spPr>
          <a:xfrm>
            <a:off x="1456715" y="3749967"/>
            <a:ext cx="3673476" cy="203056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i="1" dirty="0"/>
              <a:t>For example:</a:t>
            </a:r>
          </a:p>
          <a:p>
            <a:pPr>
              <a:buClr>
                <a:srgbClr val="6633FF"/>
              </a:buClr>
            </a:pPr>
            <a:r>
              <a:rPr lang="en-GB" i="1" dirty="0"/>
              <a:t>“Boys can’t like pink.”</a:t>
            </a:r>
          </a:p>
          <a:p>
            <a:pPr>
              <a:buClr>
                <a:srgbClr val="6633FF"/>
              </a:buClr>
            </a:pPr>
            <a:r>
              <a:rPr lang="en-GB" i="1" dirty="0"/>
              <a:t>“Girls don’t like sport.”</a:t>
            </a:r>
          </a:p>
          <a:p>
            <a:pPr>
              <a:buClr>
                <a:srgbClr val="6633FF"/>
              </a:buClr>
            </a:pPr>
            <a:r>
              <a:rPr lang="en-GB" i="1" dirty="0"/>
              <a:t>“He plays like a girl.”</a:t>
            </a:r>
          </a:p>
        </p:txBody>
      </p:sp>
    </p:spTree>
    <p:extLst>
      <p:ext uri="{BB962C8B-B14F-4D97-AF65-F5344CB8AC3E}">
        <p14:creationId xmlns:p14="http://schemas.microsoft.com/office/powerpoint/2010/main" val="10147526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2" grpId="0"/>
      <p:bldP spid="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E92AB5-703E-2DE4-FCD8-E71F193167B9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359999" y="1825625"/>
            <a:ext cx="6069375" cy="3171883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0" indent="0">
              <a:buClr>
                <a:srgbClr val="6633FF"/>
              </a:buClr>
              <a:buNone/>
            </a:pPr>
            <a:r>
              <a:rPr lang="en-GB" dirty="0"/>
              <a:t>In pairs:</a:t>
            </a:r>
          </a:p>
          <a:p>
            <a:pPr>
              <a:buClr>
                <a:srgbClr val="6633FF"/>
              </a:buClr>
            </a:pPr>
            <a:r>
              <a:rPr lang="en-GB" dirty="0"/>
              <a:t>Read each of the scenarios</a:t>
            </a:r>
          </a:p>
          <a:p>
            <a:pPr>
              <a:buClr>
                <a:srgbClr val="6633FF"/>
              </a:buClr>
            </a:pPr>
            <a:r>
              <a:rPr lang="en-GB" dirty="0"/>
              <a:t>Put a tick (</a:t>
            </a:r>
            <a:r>
              <a:rPr lang="en-GB" dirty="0">
                <a:solidFill>
                  <a:srgbClr val="6633FF"/>
                </a:solidFill>
              </a:rPr>
              <a:t>✔</a:t>
            </a:r>
            <a:r>
              <a:rPr lang="en-GB" dirty="0"/>
              <a:t>) beside those which show gender stereotypes</a:t>
            </a:r>
          </a:p>
          <a:p>
            <a:pPr>
              <a:buClr>
                <a:srgbClr val="6633FF"/>
              </a:buClr>
            </a:pPr>
            <a:r>
              <a:rPr lang="en-GB" dirty="0"/>
              <a:t>UNDERLINE the parts that show gender stereotypes</a:t>
            </a:r>
          </a:p>
          <a:p>
            <a:pPr>
              <a:buClr>
                <a:srgbClr val="6633FF"/>
              </a:buClr>
            </a:pPr>
            <a:r>
              <a:rPr lang="en-GB" dirty="0"/>
              <a:t>Write what the characters could do differently to avoid gender stereotypes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E483096-B174-D84F-8888-CC21123DB459}"/>
              </a:ext>
            </a:extLst>
          </p:cNvPr>
          <p:cNvSpPr txBox="1">
            <a:spLocks/>
          </p:cNvSpPr>
          <p:nvPr/>
        </p:nvSpPr>
        <p:spPr>
          <a:xfrm>
            <a:off x="415089" y="449978"/>
            <a:ext cx="1108911" cy="332806"/>
          </a:xfrm>
          <a:prstGeom prst="rect">
            <a:avLst/>
          </a:prstGeom>
          <a:solidFill>
            <a:srgbClr val="0077C8"/>
          </a:solidFill>
        </p:spPr>
        <p:txBody>
          <a:bodyPr vert="horz" lIns="91440" tIns="45720" rIns="91440" bIns="45720" rtlCol="0" anchor="ctr" anchorCtr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sz="1600" b="1" dirty="0">
                <a:solidFill>
                  <a:schemeClr val="bg1"/>
                </a:solidFill>
              </a:rPr>
              <a:t>Activity 1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97668FFC-98CD-FC98-2747-8A385551394F}"/>
              </a:ext>
            </a:extLst>
          </p:cNvPr>
          <p:cNvSpPr txBox="1">
            <a:spLocks/>
          </p:cNvSpPr>
          <p:nvPr/>
        </p:nvSpPr>
        <p:spPr>
          <a:xfrm>
            <a:off x="360000" y="365125"/>
            <a:ext cx="10960100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Identify the gender stereotype</a:t>
            </a:r>
          </a:p>
        </p:txBody>
      </p:sp>
      <p:sp>
        <p:nvSpPr>
          <p:cNvPr id="6" name="Rounded Rectangle 7">
            <a:extLst>
              <a:ext uri="{FF2B5EF4-FFF2-40B4-BE49-F238E27FC236}">
                <a16:creationId xmlns:a16="http://schemas.microsoft.com/office/drawing/2014/main" id="{D2ECE3A1-73C1-3E40-BB92-3B26B8F3D061}"/>
              </a:ext>
            </a:extLst>
          </p:cNvPr>
          <p:cNvSpPr/>
          <p:nvPr/>
        </p:nvSpPr>
        <p:spPr>
          <a:xfrm>
            <a:off x="6959662" y="2085975"/>
            <a:ext cx="4616388" cy="2513185"/>
          </a:xfrm>
          <a:prstGeom prst="roundRect">
            <a:avLst>
              <a:gd name="adj" fmla="val 4968"/>
            </a:avLst>
          </a:prstGeom>
          <a:solidFill>
            <a:srgbClr val="70599B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FD5B365-DA86-D045-BE19-89DDA03871B8}"/>
              </a:ext>
            </a:extLst>
          </p:cNvPr>
          <p:cNvSpPr txBox="1"/>
          <p:nvPr/>
        </p:nvSpPr>
        <p:spPr>
          <a:xfrm>
            <a:off x="7263050" y="2210480"/>
            <a:ext cx="4057050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GB" sz="2800" i="1" dirty="0">
                <a:solidFill>
                  <a:srgbClr val="6633FF"/>
                </a:solidFill>
              </a:rPr>
              <a:t>Extension: On the back of your handout, brainstorm other examples of gender stereotypes and how you could tackle them.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ADFA9A0B-18B7-C59B-8FF3-8AFB751804A3}"/>
              </a:ext>
            </a:extLst>
          </p:cNvPr>
          <p:cNvCxnSpPr/>
          <p:nvPr/>
        </p:nvCxnSpPr>
        <p:spPr>
          <a:xfrm>
            <a:off x="685800" y="4133850"/>
            <a:ext cx="1666875" cy="0"/>
          </a:xfrm>
          <a:prstGeom prst="line">
            <a:avLst/>
          </a:prstGeom>
          <a:ln w="38100">
            <a:solidFill>
              <a:srgbClr val="6633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16554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E92AB5-703E-2DE4-FCD8-E71F193167B9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15089" y="1825625"/>
            <a:ext cx="6214241" cy="1190844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GB" dirty="0">
                <a:solidFill>
                  <a:srgbClr val="000000"/>
                </a:solidFill>
              </a:rPr>
              <a:t>Let’s discuss the answers.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797F092A-E88C-F24A-AE8F-D49B7370214E}"/>
              </a:ext>
            </a:extLst>
          </p:cNvPr>
          <p:cNvSpPr txBox="1">
            <a:spLocks/>
          </p:cNvSpPr>
          <p:nvPr/>
        </p:nvSpPr>
        <p:spPr>
          <a:xfrm>
            <a:off x="415089" y="449978"/>
            <a:ext cx="1108911" cy="332806"/>
          </a:xfrm>
          <a:prstGeom prst="rect">
            <a:avLst/>
          </a:prstGeom>
          <a:solidFill>
            <a:srgbClr val="0077C8"/>
          </a:solidFill>
        </p:spPr>
        <p:txBody>
          <a:bodyPr vert="horz" lIns="91440" tIns="45720" rIns="91440" bIns="45720" rtlCol="0" anchor="ctr" anchorCtr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sz="1600" b="1" dirty="0">
                <a:solidFill>
                  <a:schemeClr val="bg1"/>
                </a:solidFill>
              </a:rPr>
              <a:t>Activity 1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B6B9BBA8-E1E1-BAF0-AF9F-6D2EDC27AE9C}"/>
              </a:ext>
            </a:extLst>
          </p:cNvPr>
          <p:cNvSpPr txBox="1">
            <a:spLocks/>
          </p:cNvSpPr>
          <p:nvPr/>
        </p:nvSpPr>
        <p:spPr>
          <a:xfrm>
            <a:off x="360000" y="365125"/>
            <a:ext cx="10960100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Identify the gender stereotypes</a:t>
            </a:r>
          </a:p>
        </p:txBody>
      </p:sp>
    </p:spTree>
    <p:extLst>
      <p:ext uri="{BB962C8B-B14F-4D97-AF65-F5344CB8AC3E}">
        <p14:creationId xmlns:p14="http://schemas.microsoft.com/office/powerpoint/2010/main" val="33820634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7E98E82B-FFEA-B0C7-0907-FF48FDDF48CA}"/>
              </a:ext>
            </a:extLst>
          </p:cNvPr>
          <p:cNvSpPr/>
          <p:nvPr/>
        </p:nvSpPr>
        <p:spPr>
          <a:xfrm>
            <a:off x="180000" y="179999"/>
            <a:ext cx="9720000" cy="6037200"/>
          </a:xfrm>
          <a:prstGeom prst="roundRect">
            <a:avLst>
              <a:gd name="adj" fmla="val 4968"/>
            </a:avLst>
          </a:prstGeom>
          <a:solidFill>
            <a:srgbClr val="6633FF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883CEF-2641-C2AC-DB57-5E23460E4949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360000" y="1825625"/>
            <a:ext cx="7916250" cy="3203575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GB" dirty="0"/>
              <a:t>Choose one of the scenarios from your handout.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Explain how the gender stereotype could make the character(s) in the scenario feel.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Use a mind map or write your ideas in a list.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81085E18-C04E-994B-A82F-6655428F2B45}"/>
              </a:ext>
            </a:extLst>
          </p:cNvPr>
          <p:cNvSpPr txBox="1">
            <a:spLocks/>
          </p:cNvSpPr>
          <p:nvPr/>
        </p:nvSpPr>
        <p:spPr>
          <a:xfrm>
            <a:off x="415089" y="449978"/>
            <a:ext cx="791411" cy="332806"/>
          </a:xfrm>
          <a:prstGeom prst="rect">
            <a:avLst/>
          </a:prstGeom>
          <a:solidFill>
            <a:srgbClr val="0077C8"/>
          </a:solidFill>
        </p:spPr>
        <p:txBody>
          <a:bodyPr vert="horz" lIns="91440" tIns="45720" rIns="91440" bIns="45720" rtlCol="0" anchor="ctr" anchorCtr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sz="1600" b="1" dirty="0">
                <a:solidFill>
                  <a:schemeClr val="bg1"/>
                </a:solidFill>
              </a:rPr>
              <a:t>Part 1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E5074F91-3F5E-491F-758D-BF86A0FD8588}"/>
              </a:ext>
            </a:extLst>
          </p:cNvPr>
          <p:cNvSpPr txBox="1">
            <a:spLocks/>
          </p:cNvSpPr>
          <p:nvPr/>
        </p:nvSpPr>
        <p:spPr>
          <a:xfrm>
            <a:off x="360000" y="365125"/>
            <a:ext cx="10960100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Plenary</a:t>
            </a:r>
          </a:p>
        </p:txBody>
      </p:sp>
      <p:pic>
        <p:nvPicPr>
          <p:cNvPr id="9" name="Picture 8" descr="A group of different colored faces&#10;&#10;Description automatically generated">
            <a:extLst>
              <a:ext uri="{FF2B5EF4-FFF2-40B4-BE49-F238E27FC236}">
                <a16:creationId xmlns:a16="http://schemas.microsoft.com/office/drawing/2014/main" id="{61C672A0-F149-0400-A984-0395BCE4CBE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897806" y="804617"/>
            <a:ext cx="4004388" cy="40043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63307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BC856553-C209-6203-2FF8-93E06038F81F}"/>
              </a:ext>
            </a:extLst>
          </p:cNvPr>
          <p:cNvSpPr/>
          <p:nvPr/>
        </p:nvSpPr>
        <p:spPr>
          <a:xfrm>
            <a:off x="180000" y="179999"/>
            <a:ext cx="9720000" cy="6037200"/>
          </a:xfrm>
          <a:prstGeom prst="roundRect">
            <a:avLst>
              <a:gd name="adj" fmla="val 4968"/>
            </a:avLst>
          </a:prstGeom>
          <a:solidFill>
            <a:srgbClr val="6633FF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883CEF-2641-C2AC-DB57-5E23460E4949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360000" y="1825625"/>
            <a:ext cx="4440600" cy="3045256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GB" dirty="0"/>
              <a:t>What could someone do to tackle gender stereotypes online?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13FE8012-9C6B-C248-9FE7-09F5E299BFAA}"/>
              </a:ext>
            </a:extLst>
          </p:cNvPr>
          <p:cNvSpPr txBox="1">
            <a:spLocks/>
          </p:cNvSpPr>
          <p:nvPr/>
        </p:nvSpPr>
        <p:spPr>
          <a:xfrm>
            <a:off x="415089" y="449978"/>
            <a:ext cx="791411" cy="332806"/>
          </a:xfrm>
          <a:prstGeom prst="rect">
            <a:avLst/>
          </a:prstGeom>
          <a:solidFill>
            <a:srgbClr val="0077C8"/>
          </a:solidFill>
        </p:spPr>
        <p:txBody>
          <a:bodyPr vert="horz" lIns="91440" tIns="45720" rIns="91440" bIns="45720" rtlCol="0" anchor="ctr" anchorCtr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sz="1600" b="1" dirty="0">
                <a:solidFill>
                  <a:schemeClr val="bg1"/>
                </a:solidFill>
              </a:rPr>
              <a:t>Part 2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91EDF782-338D-1AED-92BA-726AC1659FE6}"/>
              </a:ext>
            </a:extLst>
          </p:cNvPr>
          <p:cNvSpPr txBox="1">
            <a:spLocks/>
          </p:cNvSpPr>
          <p:nvPr/>
        </p:nvSpPr>
        <p:spPr>
          <a:xfrm>
            <a:off x="360000" y="365125"/>
            <a:ext cx="10960100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Starter</a:t>
            </a:r>
          </a:p>
        </p:txBody>
      </p:sp>
      <p:pic>
        <p:nvPicPr>
          <p:cNvPr id="13" name="Picture 12" descr="A red and blue sign with white symbols&#10;&#10;Description automatically generated">
            <a:extLst>
              <a:ext uri="{FF2B5EF4-FFF2-40B4-BE49-F238E27FC236}">
                <a16:creationId xmlns:a16="http://schemas.microsoft.com/office/drawing/2014/main" id="{D5972151-1F87-FFE5-3376-40CA201BAE1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119254">
            <a:off x="8296687" y="1354416"/>
            <a:ext cx="2442581" cy="2441360"/>
          </a:xfrm>
          <a:prstGeom prst="rect">
            <a:avLst/>
          </a:prstGeom>
        </p:spPr>
      </p:pic>
      <p:pic>
        <p:nvPicPr>
          <p:cNvPr id="8" name="Picture 7" descr="A yellow circle with a black background&#10;&#10;Description automatically generated">
            <a:extLst>
              <a:ext uri="{FF2B5EF4-FFF2-40B4-BE49-F238E27FC236}">
                <a16:creationId xmlns:a16="http://schemas.microsoft.com/office/drawing/2014/main" id="{5D15A769-753D-A91E-0F9C-2E0C9C0FADF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80620" y="2890566"/>
            <a:ext cx="2219620" cy="2220730"/>
          </a:xfrm>
          <a:prstGeom prst="rect">
            <a:avLst/>
          </a:prstGeom>
        </p:spPr>
      </p:pic>
      <p:pic>
        <p:nvPicPr>
          <p:cNvPr id="5" name="Picture 4" descr="A blue thumb up symbol&#10;&#10;Description automatically generated">
            <a:extLst>
              <a:ext uri="{FF2B5EF4-FFF2-40B4-BE49-F238E27FC236}">
                <a16:creationId xmlns:a16="http://schemas.microsoft.com/office/drawing/2014/main" id="{8AE20D19-E8E9-82F1-CE87-4D9B4482EA7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0182" y="2071825"/>
            <a:ext cx="1929106" cy="19291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62791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B3930307-D208-2503-E84A-1B7DC4230E1E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360000" y="1825624"/>
            <a:ext cx="9996980" cy="4779361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GB" dirty="0"/>
              <a:t>In your group:</a:t>
            </a:r>
          </a:p>
          <a:p>
            <a:pPr marL="0" indent="0">
              <a:buNone/>
            </a:pPr>
            <a:endParaRPr lang="en-GB" dirty="0"/>
          </a:p>
          <a:p>
            <a:pPr marL="514350" indent="-514350">
              <a:buClr>
                <a:srgbClr val="6633FF"/>
              </a:buClr>
              <a:buAutoNum type="arabicPeriod"/>
            </a:pPr>
            <a:r>
              <a:rPr lang="en-GB" dirty="0"/>
              <a:t>Go to</a:t>
            </a:r>
            <a:r>
              <a:rPr lang="en-GB" dirty="0">
                <a:solidFill>
                  <a:srgbClr val="70599B"/>
                </a:solidFill>
              </a:rPr>
              <a:t> </a:t>
            </a:r>
            <a:r>
              <a:rPr lang="en-GB" b="1" dirty="0">
                <a:solidFill>
                  <a:srgbClr val="6633FF"/>
                </a:solidFill>
              </a:rPr>
              <a:t>internetmatters.org </a:t>
            </a:r>
            <a:r>
              <a:rPr lang="en-GB" dirty="0"/>
              <a:t>and search ‘gender’</a:t>
            </a:r>
          </a:p>
          <a:p>
            <a:pPr marL="514350" indent="-514350">
              <a:buClr>
                <a:srgbClr val="6633FF"/>
              </a:buClr>
              <a:buFont typeface="+mj-lt"/>
              <a:buAutoNum type="arabicPeriod"/>
            </a:pPr>
            <a:r>
              <a:rPr lang="en-GB" dirty="0"/>
              <a:t>Click the link that says </a:t>
            </a:r>
            <a:r>
              <a:rPr lang="en-GB" b="1" dirty="0">
                <a:solidFill>
                  <a:srgbClr val="6633FF"/>
                </a:solidFill>
              </a:rPr>
              <a:t>‘Breaking down gender stereotypes quiz’</a:t>
            </a:r>
          </a:p>
          <a:p>
            <a:pPr marL="514350" indent="-514350">
              <a:buClr>
                <a:srgbClr val="6633FF"/>
              </a:buClr>
              <a:buFont typeface="+mj-lt"/>
              <a:buAutoNum type="arabicPeriod"/>
            </a:pPr>
            <a:r>
              <a:rPr lang="en-GB" dirty="0"/>
              <a:t>Choose your age group, 1-player, a team name and avatar then ‘Go to Questions'</a:t>
            </a:r>
          </a:p>
          <a:p>
            <a:pPr marL="514350" indent="-514350">
              <a:buClr>
                <a:srgbClr val="6633FF"/>
              </a:buClr>
              <a:buAutoNum type="arabicPeriod"/>
            </a:pPr>
            <a:r>
              <a:rPr lang="en-GB" dirty="0">
                <a:solidFill>
                  <a:srgbClr val="000000"/>
                </a:solidFill>
              </a:rPr>
              <a:t>Wait for instructions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C7D1A34B-D9B6-934E-9D39-3817AE792D90}"/>
              </a:ext>
            </a:extLst>
          </p:cNvPr>
          <p:cNvSpPr txBox="1">
            <a:spLocks/>
          </p:cNvSpPr>
          <p:nvPr/>
        </p:nvSpPr>
        <p:spPr>
          <a:xfrm>
            <a:off x="415089" y="449978"/>
            <a:ext cx="1108911" cy="332806"/>
          </a:xfrm>
          <a:prstGeom prst="rect">
            <a:avLst/>
          </a:prstGeom>
          <a:solidFill>
            <a:srgbClr val="0077C8"/>
          </a:solidFill>
        </p:spPr>
        <p:txBody>
          <a:bodyPr vert="horz" lIns="91440" tIns="45720" rIns="91440" bIns="45720" rtlCol="0" anchor="ctr" anchorCtr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sz="1600" b="1" dirty="0">
                <a:solidFill>
                  <a:schemeClr val="bg1"/>
                </a:solidFill>
              </a:rPr>
              <a:t>Activity 2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64BD7F3-3EAE-4924-5C4A-2FBADF3EE388}"/>
              </a:ext>
            </a:extLst>
          </p:cNvPr>
          <p:cNvSpPr txBox="1">
            <a:spLocks/>
          </p:cNvSpPr>
          <p:nvPr/>
        </p:nvSpPr>
        <p:spPr>
          <a:xfrm>
            <a:off x="360000" y="365125"/>
            <a:ext cx="10960100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Acquiring Knowledge</a:t>
            </a:r>
          </a:p>
        </p:txBody>
      </p:sp>
    </p:spTree>
    <p:extLst>
      <p:ext uri="{BB962C8B-B14F-4D97-AF65-F5344CB8AC3E}">
        <p14:creationId xmlns:p14="http://schemas.microsoft.com/office/powerpoint/2010/main" val="5022923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0A06A21-9F70-6B4F-B08A-337403901DD4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360000" y="1825625"/>
            <a:ext cx="9110571" cy="4351338"/>
          </a:xfrm>
        </p:spPr>
        <p:txBody>
          <a:bodyPr/>
          <a:lstStyle/>
          <a:p>
            <a:pPr marL="0" indent="0" defTabSz="806400">
              <a:buNone/>
            </a:pPr>
            <a:r>
              <a:rPr lang="en-US" dirty="0"/>
              <a:t>Let's do question 1 together.</a:t>
            </a:r>
          </a:p>
          <a:p>
            <a:pPr marL="0" indent="0" defTabSz="806400">
              <a:buNone/>
            </a:pPr>
            <a:endParaRPr lang="en-US" dirty="0">
              <a:ea typeface="+mn-lt"/>
              <a:cs typeface="+mn-lt"/>
            </a:endParaRPr>
          </a:p>
          <a:p>
            <a:pPr marL="0" indent="0" defTabSz="806400">
              <a:buNone/>
            </a:pPr>
            <a:r>
              <a:rPr lang="en-US" dirty="0">
                <a:ea typeface="+mn-lt"/>
                <a:cs typeface="+mn-lt"/>
              </a:rPr>
              <a:t>There are </a:t>
            </a:r>
            <a:r>
              <a:rPr lang="en-US" b="1" dirty="0">
                <a:solidFill>
                  <a:srgbClr val="6633FF"/>
                </a:solidFill>
                <a:ea typeface="+mn-lt"/>
              </a:rPr>
              <a:t>5, 7, 10 questions in total </a:t>
            </a:r>
            <a:r>
              <a:rPr lang="en-US" dirty="0">
                <a:ea typeface="+mn-lt"/>
                <a:cs typeface="+mn-lt"/>
              </a:rPr>
              <a:t>to answer. The class will answer the first one together to get familiar with the quiz.</a:t>
            </a:r>
          </a:p>
          <a:p>
            <a:pPr marL="0" indent="0" defTabSz="806400">
              <a:buNone/>
            </a:pPr>
            <a:endParaRPr lang="en-US" dirty="0">
              <a:ea typeface="+mn-lt"/>
              <a:cs typeface="+mn-lt"/>
            </a:endParaRPr>
          </a:p>
          <a:p>
            <a:pPr marL="0" indent="0" defTabSz="806400">
              <a:buNone/>
            </a:pPr>
            <a:r>
              <a:rPr lang="en-US" dirty="0">
                <a:ea typeface="+mn-lt"/>
                <a:cs typeface="+mn-lt"/>
              </a:rPr>
              <a:t>You will have to complete </a:t>
            </a:r>
            <a:r>
              <a:rPr lang="en-US" b="1" dirty="0">
                <a:solidFill>
                  <a:srgbClr val="6633FF"/>
                </a:solidFill>
                <a:ea typeface="+mn-lt"/>
                <a:cs typeface="+mn-lt"/>
              </a:rPr>
              <a:t>all</a:t>
            </a:r>
            <a:r>
              <a:rPr lang="en-US" dirty="0">
                <a:ea typeface="+mn-lt"/>
                <a:cs typeface="+mn-lt"/>
              </a:rPr>
              <a:t> questions as you go, but as a group, you must </a:t>
            </a:r>
            <a:r>
              <a:rPr lang="en-US" b="1" dirty="0">
                <a:solidFill>
                  <a:srgbClr val="6633FF"/>
                </a:solidFill>
                <a:ea typeface="+mn-lt"/>
                <a:cs typeface="+mn-lt"/>
              </a:rPr>
              <a:t>choose 1, 3, 5 </a:t>
            </a:r>
            <a:r>
              <a:rPr lang="en-US" dirty="0">
                <a:ea typeface="+mn-lt"/>
                <a:cs typeface="+mn-lt"/>
              </a:rPr>
              <a:t>of these questions that you will discuss in more detail.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3B724D2-28F9-6148-8ACC-4025672736A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06989" y="546100"/>
            <a:ext cx="2882900" cy="2882900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BB6C6BD2-3A2F-A536-FB99-C9FF28CF76C5}"/>
              </a:ext>
            </a:extLst>
          </p:cNvPr>
          <p:cNvSpPr txBox="1">
            <a:spLocks/>
          </p:cNvSpPr>
          <p:nvPr/>
        </p:nvSpPr>
        <p:spPr>
          <a:xfrm>
            <a:off x="360000" y="365125"/>
            <a:ext cx="10960100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Acquiring Knowledge</a:t>
            </a:r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DBD78A3F-FC2A-AE9D-5B8E-4DD43B792F3A}"/>
              </a:ext>
            </a:extLst>
          </p:cNvPr>
          <p:cNvSpPr txBox="1">
            <a:spLocks/>
          </p:cNvSpPr>
          <p:nvPr/>
        </p:nvSpPr>
        <p:spPr>
          <a:xfrm>
            <a:off x="415089" y="449978"/>
            <a:ext cx="1108911" cy="332806"/>
          </a:xfrm>
          <a:prstGeom prst="rect">
            <a:avLst/>
          </a:prstGeom>
          <a:solidFill>
            <a:srgbClr val="0077C8"/>
          </a:solidFill>
        </p:spPr>
        <p:txBody>
          <a:bodyPr vert="horz" lIns="91440" tIns="45720" rIns="91440" bIns="45720" rtlCol="0" anchor="ctr" anchorCtr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sz="1600" b="1" dirty="0">
                <a:solidFill>
                  <a:schemeClr val="bg1"/>
                </a:solidFill>
              </a:rPr>
              <a:t>Activity 2</a:t>
            </a:r>
          </a:p>
        </p:txBody>
      </p:sp>
    </p:spTree>
    <p:extLst>
      <p:ext uri="{BB962C8B-B14F-4D97-AF65-F5344CB8AC3E}">
        <p14:creationId xmlns:p14="http://schemas.microsoft.com/office/powerpoint/2010/main" val="626723849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2"/>
    </p:ext>
  </p:extLs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3dbc0e59-02d6-4b42-b0b0-462b7a285c36">
      <UserInfo>
        <DisplayName/>
        <AccountId xsi:nil="true"/>
        <AccountType/>
      </UserInfo>
    </SharedWithUsers>
    <MediaLengthInSeconds xmlns="75cd02d9-b783-4e3d-ab7b-e8c32f5db2ed" xsi:nil="true"/>
    <TaxCatchAll xmlns="3dbc0e59-02d6-4b42-b0b0-462b7a285c36" xsi:nil="true"/>
    <lcf76f155ced4ddcb4097134ff3c332f xmlns="75cd02d9-b783-4e3d-ab7b-e8c32f5db2ed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25226D7B19CC04E8356726D947DA6F4" ma:contentTypeVersion="18" ma:contentTypeDescription="Create a new document." ma:contentTypeScope="" ma:versionID="5be76545890a5dc7efe71e58beca4d57">
  <xsd:schema xmlns:xsd="http://www.w3.org/2001/XMLSchema" xmlns:xs="http://www.w3.org/2001/XMLSchema" xmlns:p="http://schemas.microsoft.com/office/2006/metadata/properties" xmlns:ns2="75cd02d9-b783-4e3d-ab7b-e8c32f5db2ed" xmlns:ns3="3dbc0e59-02d6-4b42-b0b0-462b7a285c36" targetNamespace="http://schemas.microsoft.com/office/2006/metadata/properties" ma:root="true" ma:fieldsID="cfb7dadc30dfcfb50ceb7ac94ada0912" ns2:_="" ns3:_="">
    <xsd:import namespace="75cd02d9-b783-4e3d-ab7b-e8c32f5db2ed"/>
    <xsd:import namespace="3dbc0e59-02d6-4b42-b0b0-462b7a285c3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LengthInSeconds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Location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5cd02d9-b783-4e3d-ab7b-e8c32f5db2e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1" nillable="true" ma:displayName="MediaLengthInSeconds" ma:hidden="true" ma:internalName="MediaLengthInSeconds" ma:readOnly="true">
      <xsd:simpleType>
        <xsd:restriction base="dms:Unknown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ee50e48a-81cd-4bbe-8b8e-998ab68a0ed4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3" nillable="true" ma:displayName="Location" ma:indexed="true" ma:internalName="MediaServiceLocation" ma:readOnly="true">
      <xsd:simpleType>
        <xsd:restriction base="dms:Text"/>
      </xsd:simple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dbc0e59-02d6-4b42-b0b0-462b7a285c36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a303f493-98ec-408e-9f32-2a5896a42c89}" ma:internalName="TaxCatchAll" ma:showField="CatchAllData" ma:web="3dbc0e59-02d6-4b42-b0b0-462b7a285c3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08EAD5BA-2D29-4375-A811-B7161F4D576D}">
  <ds:schemaRefs>
    <ds:schemaRef ds:uri="3dbc0e59-02d6-4b42-b0b0-462b7a285c36"/>
    <ds:schemaRef ds:uri="http://schemas.openxmlformats.org/package/2006/metadata/core-properties"/>
    <ds:schemaRef ds:uri="http://www.w3.org/XML/1998/namespace"/>
    <ds:schemaRef ds:uri="http://purl.org/dc/terms/"/>
    <ds:schemaRef ds:uri="75cd02d9-b783-4e3d-ab7b-e8c32f5db2ed"/>
    <ds:schemaRef ds:uri="http://schemas.microsoft.com/office/2006/documentManagement/types"/>
    <ds:schemaRef ds:uri="http://purl.org/dc/elements/1.1/"/>
    <ds:schemaRef ds:uri="http://purl.org/dc/dcmitype/"/>
    <ds:schemaRef ds:uri="http://schemas.microsoft.com/office/infopath/2007/PartnerControls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909BBF98-E2B2-44EA-81A7-0C6248DEBF4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5cd02d9-b783-4e3d-ab7b-e8c32f5db2ed"/>
    <ds:schemaRef ds:uri="3dbc0e59-02d6-4b42-b0b0-462b7a285c3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4B392FE1-0578-4797-827A-587C2727E78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3390</TotalTime>
  <Words>626</Words>
  <Application>Microsoft Office PowerPoint</Application>
  <PresentationFormat>Widescreen</PresentationFormat>
  <Paragraphs>85</Paragraphs>
  <Slides>14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Arial</vt:lpstr>
      <vt:lpstr>Calibri</vt:lpstr>
      <vt:lpstr>Calibri Light</vt:lpstr>
      <vt:lpstr>Montserrat ExtraBold</vt:lpstr>
      <vt:lpstr>Office Theme</vt:lpstr>
      <vt:lpstr>Breaking Down  Gender Stereotypes</vt:lpstr>
      <vt:lpstr>Starter</vt:lpstr>
      <vt:lpstr>Starter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Breaking Down  Gender Stereotypes</dc:title>
  <dc:creator>Sheena Peckham</dc:creator>
  <cp:lastModifiedBy>Sheena Peckham</cp:lastModifiedBy>
  <cp:revision>241</cp:revision>
  <dcterms:created xsi:type="dcterms:W3CDTF">2024-05-09T08:11:38Z</dcterms:created>
  <dcterms:modified xsi:type="dcterms:W3CDTF">2025-10-31T11:27:14Z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0x010100E25226D7B19CC04E8356726D947DA6F4</vt:lpwstr>
  </property>
  <property fmtid="{D5CDD505-2E9C-101B-9397-08002B2CF9AE}" pid="3" name="Order">
    <vt:r8>958800</vt:r8>
  </property>
  <property fmtid="{D5CDD505-2E9C-101B-9397-08002B2CF9AE}" pid="4" name="ComplianceAssetId">
    <vt:lpwstr/>
  </property>
  <property fmtid="{D5CDD505-2E9C-101B-9397-08002B2CF9AE}" pid="5" name="_ExtendedDescription">
    <vt:lpwstr/>
  </property>
  <property fmtid="{D5CDD505-2E9C-101B-9397-08002B2CF9AE}" pid="6" name="TriggerFlowInfo">
    <vt:lpwstr/>
  </property>
  <property fmtid="{D5CDD505-2E9C-101B-9397-08002B2CF9AE}" pid="7" name="MediaServiceImageTags">
    <vt:lpwstr/>
  </property>
  <property fmtid="{D5CDD505-2E9C-101B-9397-08002B2CF9AE}" pid="8" name="_activity">
    <vt:lpwstr>{"FileActivityType":"6","FileActivityTimeStamp":"2024-09-06T12:33:17.837Z","FileActivityUsersOnPage":[{"DisplayName":"Sheena Peckham","Id":"sheena.peckham@internetmatters.org"}],"FileActivityNavigationId":null}</vt:lpwstr>
  </property>
</Properties>
</file>